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4" r:id="rId21"/>
  </p:sldIdLst>
  <p:sldSz cx="12192000" cy="6858000"/>
  <p:notesSz cx="7010400" cy="92964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Garamond" panose="02020404030301010803" pitchFamily="18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hmRR9RbL2isbI7FLG7/cySyQ87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5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4" name="Google Shape;2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1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p17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29451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0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22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1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1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2" name="Google Shape;92;p31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2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2" name="Google Shape;102;p32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3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3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33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3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p3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3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" name="Google Shape;112;p33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4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4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3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5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5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35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3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35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5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8" name="Google Shape;128;p35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6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6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36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3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6" name="Google Shape;136;p36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7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3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3" name="Google Shape;143;p3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8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8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3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3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0" name="Google Shape;150;p38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4" name="Google Shape;34;p23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4" name="Google Shape;44;p2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1" name="Google Shape;51;p26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7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7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5" name="Google Shape;55;p27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28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61" name="Google Shape;61;p28" descr="HD-PanelTitleR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" name="Google Shape;62;p28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3" name="Google Shape;63;p28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28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" name="Google Shape;65;p28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0" name="Google Shape;70;p28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Google Shape;72;p29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body" idx="3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body" idx="4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8" name="Google Shape;88;p30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1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Google Shape;11;p21" descr="HD-PanelContent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21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13;p21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21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15;p2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38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P2VGOxs7Vuk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56" name="Google Shape;156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" name="Google Shape;157;p1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8" name="Google Shape;158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60" name="Google Shape;160;p1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1" name="Google Shape;161;p1"/>
          <p:cNvSpPr/>
          <p:nvPr/>
        </p:nvSpPr>
        <p:spPr>
          <a:xfrm>
            <a:off x="2202616" y="1411015"/>
            <a:ext cx="7808159" cy="4103960"/>
          </a:xfrm>
          <a:prstGeom prst="rect">
            <a:avLst/>
          </a:prstGeom>
          <a:blipFill rotWithShape="1">
            <a:blip r:embed="rId6">
              <a:alphaModFix amt="86000"/>
            </a:blip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2" name="Google Shape;162;p1"/>
          <p:cNvSpPr/>
          <p:nvPr/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3" name="Google Shape;163;p1"/>
          <p:cNvGrpSpPr/>
          <p:nvPr/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164" name="Google Shape;164;p1"/>
            <p:cNvSpPr/>
            <p:nvPr/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dk2">
                <a:alpha val="5450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165" name="Google Shape;165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6" name="Google Shape;166;p1"/>
            <p:cNvSpPr/>
            <p:nvPr/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dk2">
                <a:alpha val="5450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167" name="Google Shape;167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1"/>
          <p:cNvSpPr txBox="1"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lang="en-US" sz="5400"/>
              <a:t>Career Development</a:t>
            </a:r>
            <a:endParaRPr/>
          </a:p>
        </p:txBody>
      </p:sp>
      <p:sp>
        <p:nvSpPr>
          <p:cNvPr id="169" name="Google Shape;169;p1"/>
          <p:cNvSpPr txBox="1">
            <a:spLocks noGrp="1"/>
          </p:cNvSpPr>
          <p:nvPr>
            <p:ph type="body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15"/>
              <a:buNone/>
            </a:pPr>
            <a:r>
              <a:rPr lang="en-US" sz="2100">
                <a:solidFill>
                  <a:schemeClr val="dk1"/>
                </a:solidFill>
              </a:rPr>
              <a:t>Career Exploration with SDMyLife </a:t>
            </a:r>
            <a:endParaRPr/>
          </a:p>
        </p:txBody>
      </p:sp>
      <p:cxnSp>
        <p:nvCxnSpPr>
          <p:cNvPr id="170" name="Google Shape;170;p1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endParaRPr/>
          </a:p>
        </p:txBody>
      </p:sp>
      <p:pic>
        <p:nvPicPr>
          <p:cNvPr id="237" name="Google Shape;23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475" y="824490"/>
            <a:ext cx="10834393" cy="4520022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9"/>
          <p:cNvSpPr/>
          <p:nvPr/>
        </p:nvSpPr>
        <p:spPr>
          <a:xfrm rot="-1585388">
            <a:off x="727529" y="3468685"/>
            <a:ext cx="525597" cy="1479109"/>
          </a:xfrm>
          <a:prstGeom prst="downArrow">
            <a:avLst>
              <a:gd name="adj1" fmla="val 50000"/>
              <a:gd name="adj2" fmla="val 51517"/>
            </a:avLst>
          </a:prstGeom>
          <a:solidFill>
            <a:srgbClr val="00B0F0"/>
          </a:solidFill>
          <a:ln w="15875" cap="flat" cmpd="sng">
            <a:solidFill>
              <a:srgbClr val="5F6F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420" y="801278"/>
            <a:ext cx="10787159" cy="5045232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0"/>
          <p:cNvSpPr/>
          <p:nvPr/>
        </p:nvSpPr>
        <p:spPr>
          <a:xfrm rot="-1956786">
            <a:off x="797738" y="1680378"/>
            <a:ext cx="535709" cy="129990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15875" cap="flat" cmpd="sng">
            <a:solidFill>
              <a:srgbClr val="5F6F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endParaRPr/>
          </a:p>
        </p:txBody>
      </p:sp>
      <p:pic>
        <p:nvPicPr>
          <p:cNvPr id="250" name="Google Shape;25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107" y="838200"/>
            <a:ext cx="10963785" cy="4784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endParaRPr/>
          </a:p>
        </p:txBody>
      </p:sp>
      <p:pic>
        <p:nvPicPr>
          <p:cNvPr id="256" name="Google Shape;25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071" y="846307"/>
            <a:ext cx="10869452" cy="495063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2"/>
          <p:cNvSpPr/>
          <p:nvPr/>
        </p:nvSpPr>
        <p:spPr>
          <a:xfrm>
            <a:off x="5280008" y="5154650"/>
            <a:ext cx="1845578" cy="817927"/>
          </a:xfrm>
          <a:prstGeom prst="ellipse">
            <a:avLst/>
          </a:prstGeom>
          <a:noFill/>
          <a:ln w="15875" cap="flat" cmpd="sng">
            <a:solidFill>
              <a:srgbClr val="5F6F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13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263" name="Google Shape;263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4" name="Google Shape;264;p13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5" name="Google Shape;265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67" name="Google Shape;267;p13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8" name="Google Shape;268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269" name="Google Shape;269;p13"/>
          <p:cNvGrpSpPr/>
          <p:nvPr/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270" name="Google Shape;270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1" name="Google Shape;271;p13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72" name="Google Shape;272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4" name="Google Shape;274;p13"/>
          <p:cNvSpPr txBox="1">
            <a:spLocks noGrp="1"/>
          </p:cNvSpPr>
          <p:nvPr>
            <p:ph type="title"/>
          </p:nvPr>
        </p:nvSpPr>
        <p:spPr>
          <a:xfrm>
            <a:off x="1102619" y="3760257"/>
            <a:ext cx="9989677" cy="1418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lang="en-US" sz="5400"/>
              <a:t>Read through your career matches</a:t>
            </a:r>
            <a:endParaRPr/>
          </a:p>
        </p:txBody>
      </p:sp>
      <p:sp>
        <p:nvSpPr>
          <p:cNvPr id="275" name="Google Shape;275;p13"/>
          <p:cNvSpPr/>
          <p:nvPr/>
        </p:nvSpPr>
        <p:spPr>
          <a:xfrm>
            <a:off x="2472202" y="1092200"/>
            <a:ext cx="7240536" cy="2417572"/>
          </a:xfrm>
          <a:prstGeom prst="rect">
            <a:avLst/>
          </a:prstGeom>
          <a:solidFill>
            <a:schemeClr val="lt1"/>
          </a:solidFill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76" name="Google Shape;276;p13"/>
          <p:cNvPicPr preferRelativeResize="0"/>
          <p:nvPr/>
        </p:nvPicPr>
        <p:blipFill rotWithShape="1">
          <a:blip r:embed="rId8">
            <a:alphaModFix/>
          </a:blip>
          <a:srcRect t="21056" r="-1" b="21055"/>
          <a:stretch/>
        </p:blipFill>
        <p:spPr>
          <a:xfrm>
            <a:off x="2573813" y="1364530"/>
            <a:ext cx="7037115" cy="19594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7" name="Google Shape;277;p13"/>
          <p:cNvCxnSpPr/>
          <p:nvPr/>
        </p:nvCxnSpPr>
        <p:spPr>
          <a:xfrm>
            <a:off x="1298448" y="5262441"/>
            <a:ext cx="9603727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"/>
          <p:cNvSpPr txBox="1">
            <a:spLocks noGrp="1"/>
          </p:cNvSpPr>
          <p:nvPr>
            <p:ph type="title"/>
          </p:nvPr>
        </p:nvSpPr>
        <p:spPr>
          <a:xfrm>
            <a:off x="1922788" y="661816"/>
            <a:ext cx="8158688" cy="65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en-US">
                <a:highlight>
                  <a:srgbClr val="FFFF00"/>
                </a:highlight>
              </a:rPr>
              <a:t>Save your top 2 careers</a:t>
            </a:r>
            <a:endParaRPr/>
          </a:p>
        </p:txBody>
      </p:sp>
      <p:sp>
        <p:nvSpPr>
          <p:cNvPr id="283" name="Google Shape;283;p14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None/>
            </a:pPr>
            <a:endParaRPr/>
          </a:p>
        </p:txBody>
      </p:sp>
      <p:pic>
        <p:nvPicPr>
          <p:cNvPr id="284" name="Google Shape;284;p14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5067" y="1335730"/>
            <a:ext cx="8469453" cy="486045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4"/>
          <p:cNvSpPr/>
          <p:nvPr/>
        </p:nvSpPr>
        <p:spPr>
          <a:xfrm>
            <a:off x="9622171" y="1240980"/>
            <a:ext cx="551583" cy="88735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5F6F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217" y="981075"/>
            <a:ext cx="10801566" cy="4351037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5"/>
          <p:cNvSpPr/>
          <p:nvPr/>
        </p:nvSpPr>
        <p:spPr>
          <a:xfrm>
            <a:off x="7417956" y="3899190"/>
            <a:ext cx="1849870" cy="606136"/>
          </a:xfrm>
          <a:prstGeom prst="ellipse">
            <a:avLst/>
          </a:prstGeom>
          <a:noFill/>
          <a:ln w="1587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499" y="912393"/>
            <a:ext cx="10869002" cy="5033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7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</a:pPr>
            <a:r>
              <a:rPr lang="en-US"/>
              <a:t>16 Career Clusters</a:t>
            </a:r>
            <a:endParaRPr/>
          </a:p>
        </p:txBody>
      </p:sp>
      <p:sp>
        <p:nvSpPr>
          <p:cNvPr id="303" name="Google Shape;303;p17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80"/>
              <a:buNone/>
            </a:pPr>
            <a:r>
              <a:rPr lang="en-US" sz="5100"/>
              <a:t>Interest Inventory</a:t>
            </a:r>
            <a:endParaRPr sz="5100"/>
          </a:p>
        </p:txBody>
      </p:sp>
      <p:pic>
        <p:nvPicPr>
          <p:cNvPr id="304" name="Google Shape;304;p17" descr="A screenshot of a cell phon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04742" y="1026191"/>
            <a:ext cx="3121160" cy="4228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7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59576" y="1310328"/>
            <a:ext cx="3140958" cy="4010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</a:pPr>
            <a:r>
              <a:rPr lang="en-US" dirty="0"/>
              <a:t>LHScounseling.com</a:t>
            </a:r>
            <a:endParaRPr dirty="0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F712D54-C689-2166-974D-AD0234CE1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071" y="2646155"/>
            <a:ext cx="10319547" cy="289376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8C9A5A2-4DD6-7C1C-6BA9-764B60B18B5D}"/>
              </a:ext>
            </a:extLst>
          </p:cNvPr>
          <p:cNvCxnSpPr>
            <a:cxnSpLocks/>
          </p:cNvCxnSpPr>
          <p:nvPr/>
        </p:nvCxnSpPr>
        <p:spPr>
          <a:xfrm>
            <a:off x="5690586" y="4705159"/>
            <a:ext cx="190870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E2CCC04C-C88A-3220-1B0C-F169A8332172}"/>
              </a:ext>
            </a:extLst>
          </p:cNvPr>
          <p:cNvSpPr/>
          <p:nvPr/>
        </p:nvSpPr>
        <p:spPr>
          <a:xfrm>
            <a:off x="7670307" y="4421086"/>
            <a:ext cx="2334826" cy="5415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1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>
                <a:solidFill>
                  <a:srgbClr val="262626"/>
                </a:solidFill>
              </a:rPr>
              <a:t>Objectives</a:t>
            </a:r>
            <a:endParaRPr/>
          </a:p>
        </p:txBody>
      </p:sp>
      <p:grpSp>
        <p:nvGrpSpPr>
          <p:cNvPr id="176" name="Google Shape;176;p2"/>
          <p:cNvGrpSpPr/>
          <p:nvPr/>
        </p:nvGrpSpPr>
        <p:grpSpPr>
          <a:xfrm>
            <a:off x="1295400" y="2772384"/>
            <a:ext cx="9601196" cy="2874883"/>
            <a:chOff x="0" y="0"/>
            <a:chExt cx="9601196" cy="2874883"/>
          </a:xfrm>
        </p:grpSpPr>
        <p:sp>
          <p:nvSpPr>
            <p:cNvPr id="177" name="Google Shape;177;p2"/>
            <p:cNvSpPr/>
            <p:nvPr/>
          </p:nvSpPr>
          <p:spPr>
            <a:xfrm>
              <a:off x="0" y="0"/>
              <a:ext cx="3000374" cy="2874882"/>
            </a:xfrm>
            <a:prstGeom prst="rect">
              <a:avLst/>
            </a:prstGeom>
            <a:solidFill>
              <a:srgbClr val="CDDDD4">
                <a:alpha val="89411"/>
              </a:srgbClr>
            </a:solidFill>
            <a:ln w="15875" cap="flat" cmpd="sng">
              <a:solidFill>
                <a:srgbClr val="CDDDD4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 txBox="1"/>
            <p:nvPr/>
          </p:nvSpPr>
          <p:spPr>
            <a:xfrm>
              <a:off x="0" y="1092455"/>
              <a:ext cx="3000374" cy="17249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3900" tIns="330200" rIns="2339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Garamond"/>
                <a:buNone/>
              </a:pPr>
              <a:r>
                <a:rPr lang="en-US" sz="1300" b="0" i="0" u="none" strike="noStrike" cap="non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Understand how self assessments are a useful tool to determine future career paths. </a:t>
              </a:r>
              <a:endParaRPr sz="13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068954" y="287488"/>
              <a:ext cx="862464" cy="862464"/>
            </a:xfrm>
            <a:prstGeom prst="ellipse">
              <a:avLst/>
            </a:prstGeom>
            <a:solidFill>
              <a:srgbClr val="39976D"/>
            </a:solidFill>
            <a:ln w="15875" cap="flat" cmpd="sng">
              <a:solidFill>
                <a:srgbClr val="3997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 txBox="1"/>
            <p:nvPr/>
          </p:nvSpPr>
          <p:spPr>
            <a:xfrm>
              <a:off x="1195259" y="413793"/>
              <a:ext cx="609854" cy="6098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225" tIns="12700" rIns="67225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500"/>
                <a:buFont typeface="Garamond"/>
                <a:buNone/>
              </a:pPr>
              <a:r>
                <a:rPr lang="en-US" sz="45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0" y="2874811"/>
              <a:ext cx="3000374" cy="72"/>
            </a:xfrm>
            <a:prstGeom prst="rect">
              <a:avLst/>
            </a:prstGeom>
            <a:solidFill>
              <a:srgbClr val="3B9881"/>
            </a:solidFill>
            <a:ln w="15875" cap="flat" cmpd="sng">
              <a:solidFill>
                <a:srgbClr val="3B98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300411" y="0"/>
              <a:ext cx="3000374" cy="2874882"/>
            </a:xfrm>
            <a:prstGeom prst="rect">
              <a:avLst/>
            </a:prstGeom>
            <a:solidFill>
              <a:srgbClr val="CCDCDD">
                <a:alpha val="89411"/>
              </a:srgbClr>
            </a:solidFill>
            <a:ln w="15875" cap="flat" cmpd="sng">
              <a:solidFill>
                <a:srgbClr val="CCDCDD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 txBox="1"/>
            <p:nvPr/>
          </p:nvSpPr>
          <p:spPr>
            <a:xfrm>
              <a:off x="3300411" y="1092455"/>
              <a:ext cx="3000374" cy="17249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3900" tIns="330200" rIns="2339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Garamond"/>
                <a:buNone/>
              </a:pPr>
              <a:r>
                <a:rPr lang="en-US" sz="1300" b="0" i="0" u="none" strike="noStrike" cap="non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Complete the Skills Lab, Matchmaker, Personality Style, Learning Style and Mission Complete assessments to identify which of the 16 career clusters is the best fit. </a:t>
              </a:r>
              <a:endParaRPr sz="13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369366" y="287488"/>
              <a:ext cx="862464" cy="862464"/>
            </a:xfrm>
            <a:prstGeom prst="ellipse">
              <a:avLst/>
            </a:prstGeom>
            <a:solidFill>
              <a:srgbClr val="3D9893"/>
            </a:solidFill>
            <a:ln w="15875" cap="flat" cmpd="sng">
              <a:solidFill>
                <a:srgbClr val="3D98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 txBox="1"/>
            <p:nvPr/>
          </p:nvSpPr>
          <p:spPr>
            <a:xfrm>
              <a:off x="4495671" y="413793"/>
              <a:ext cx="609854" cy="6098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225" tIns="12700" rIns="67225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500"/>
                <a:buFont typeface="Garamond"/>
                <a:buNone/>
              </a:pPr>
              <a:r>
                <a:rPr lang="en-US" sz="45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300411" y="2874811"/>
              <a:ext cx="3000374" cy="72"/>
            </a:xfrm>
            <a:prstGeom prst="rect">
              <a:avLst/>
            </a:prstGeom>
            <a:solidFill>
              <a:srgbClr val="3F8D99"/>
            </a:solidFill>
            <a:ln w="15875" cap="flat" cmpd="sng">
              <a:solidFill>
                <a:srgbClr val="3F8D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00822" y="0"/>
              <a:ext cx="3000374" cy="2874882"/>
            </a:xfrm>
            <a:prstGeom prst="rect">
              <a:avLst/>
            </a:prstGeom>
            <a:solidFill>
              <a:srgbClr val="CDD3DD">
                <a:alpha val="89411"/>
              </a:srgbClr>
            </a:solidFill>
            <a:ln w="15875" cap="flat" cmpd="sng">
              <a:solidFill>
                <a:srgbClr val="CDD3DD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 txBox="1"/>
            <p:nvPr/>
          </p:nvSpPr>
          <p:spPr>
            <a:xfrm>
              <a:off x="6600822" y="1092455"/>
              <a:ext cx="3000374" cy="17249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3900" tIns="330200" rIns="2339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Garamond"/>
                <a:buNone/>
              </a:pPr>
              <a:r>
                <a:rPr lang="en-US" sz="1300" b="0" i="0" u="none" strike="noStrike" cap="non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Evaluate the results of the self-assessments and research corresponding careers from a filtered list.</a:t>
              </a:r>
              <a:endParaRPr sz="13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7669777" y="287488"/>
              <a:ext cx="862464" cy="862464"/>
            </a:xfrm>
            <a:prstGeom prst="ellipse">
              <a:avLst/>
            </a:prstGeom>
            <a:solidFill>
              <a:srgbClr val="417D9A"/>
            </a:solidFill>
            <a:ln w="15875" cap="flat" cmpd="sng">
              <a:solidFill>
                <a:srgbClr val="417D9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 txBox="1"/>
            <p:nvPr/>
          </p:nvSpPr>
          <p:spPr>
            <a:xfrm>
              <a:off x="7796082" y="413793"/>
              <a:ext cx="609854" cy="6098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225" tIns="12700" rIns="67225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500"/>
                <a:buFont typeface="Garamond"/>
                <a:buNone/>
              </a:pPr>
              <a:r>
                <a:rPr lang="en-US" sz="4500" b="0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600822" y="2874811"/>
              <a:ext cx="3000374" cy="72"/>
            </a:xfrm>
            <a:prstGeom prst="rect">
              <a:avLst/>
            </a:prstGeom>
            <a:solidFill>
              <a:srgbClr val="426E9C"/>
            </a:solidFill>
            <a:ln w="15875" cap="flat" cmpd="sng">
              <a:solidFill>
                <a:srgbClr val="426E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0"/>
          <p:cNvSpPr txBox="1">
            <a:spLocks noGrp="1"/>
          </p:cNvSpPr>
          <p:nvPr>
            <p:ph type="title"/>
          </p:nvPr>
        </p:nvSpPr>
        <p:spPr>
          <a:xfrm>
            <a:off x="907472" y="1136073"/>
            <a:ext cx="6241816" cy="86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</a:pPr>
            <a:r>
              <a:rPr lang="en-US" sz="4800" b="1"/>
              <a:t>SDMyLife.com</a:t>
            </a:r>
            <a:endParaRPr sz="4800"/>
          </a:p>
        </p:txBody>
      </p:sp>
      <p:sp>
        <p:nvSpPr>
          <p:cNvPr id="317" name="Google Shape;317;p20"/>
          <p:cNvSpPr txBox="1">
            <a:spLocks noGrp="1"/>
          </p:cNvSpPr>
          <p:nvPr>
            <p:ph type="body" idx="1"/>
          </p:nvPr>
        </p:nvSpPr>
        <p:spPr>
          <a:xfrm>
            <a:off x="1387678" y="2460481"/>
            <a:ext cx="5533240" cy="332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</a:pPr>
            <a:r>
              <a:rPr lang="en-US" sz="2800"/>
              <a:t>Student log in for Methodize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SzPts val="1840"/>
              <a:buNone/>
            </a:pPr>
            <a:r>
              <a:rPr lang="en-US" sz="1600"/>
              <a:t>	Username = k12 email address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SzPts val="1840"/>
              <a:buNone/>
            </a:pPr>
            <a:r>
              <a:rPr lang="en-US" sz="1600"/>
              <a:t>	Password = Chromebook log-in password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207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SzPts val="1840"/>
              <a:buNone/>
            </a:pPr>
            <a:r>
              <a:rPr lang="en-US" sz="1600"/>
              <a:t>	</a:t>
            </a:r>
            <a:endParaRPr/>
          </a:p>
        </p:txBody>
      </p:sp>
      <p:pic>
        <p:nvPicPr>
          <p:cNvPr id="318" name="Google Shape;3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3888" y="3977400"/>
            <a:ext cx="6296025" cy="196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</a:pPr>
            <a:r>
              <a:rPr lang="en-US" dirty="0"/>
              <a:t>LHScounseling.com</a:t>
            </a:r>
            <a:endParaRPr dirty="0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F712D54-C689-2166-974D-AD0234CE1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071" y="2646155"/>
            <a:ext cx="10319547" cy="289376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8C9A5A2-4DD6-7C1C-6BA9-764B60B18B5D}"/>
              </a:ext>
            </a:extLst>
          </p:cNvPr>
          <p:cNvCxnSpPr>
            <a:cxnSpLocks/>
          </p:cNvCxnSpPr>
          <p:nvPr/>
        </p:nvCxnSpPr>
        <p:spPr>
          <a:xfrm>
            <a:off x="5717218" y="4199136"/>
            <a:ext cx="190870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C2AD07E2-7DEE-5610-40A1-64EFC104BDCD}"/>
              </a:ext>
            </a:extLst>
          </p:cNvPr>
          <p:cNvSpPr/>
          <p:nvPr/>
        </p:nvSpPr>
        <p:spPr>
          <a:xfrm>
            <a:off x="7767960" y="3906174"/>
            <a:ext cx="2104008" cy="5504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4" descr="A picture containing items, bag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3475" y="1988316"/>
            <a:ext cx="7675902" cy="3909402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4"/>
          <p:cNvSpPr txBox="1"/>
          <p:nvPr/>
        </p:nvSpPr>
        <p:spPr>
          <a:xfrm>
            <a:off x="2082794" y="960282"/>
            <a:ext cx="787726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16 Career Clusters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Career Cluster and Pathway Activity">
            <a:hlinkClick r:id="" action="ppaction://media"/>
            <a:extLst>
              <a:ext uri="{FF2B5EF4-FFF2-40B4-BE49-F238E27FC236}">
                <a16:creationId xmlns:a16="http://schemas.microsoft.com/office/drawing/2014/main" id="{E43CA929-9A40-38DC-AA2E-17175FF14F9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29004" y="622647"/>
            <a:ext cx="9946433" cy="561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8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5" descr="A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9389"/>
          <a:stretch/>
        </p:blipFill>
        <p:spPr>
          <a:xfrm>
            <a:off x="1427408" y="1394320"/>
            <a:ext cx="9337183" cy="4759004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5"/>
          <p:cNvSpPr txBox="1"/>
          <p:nvPr/>
        </p:nvSpPr>
        <p:spPr>
          <a:xfrm>
            <a:off x="1427408" y="704676"/>
            <a:ext cx="933718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Garamond"/>
                <a:ea typeface="Garamond"/>
                <a:cs typeface="Garamond"/>
                <a:sym typeface="Garamond"/>
              </a:rPr>
              <a:t>SDMyLife.com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5"/>
          <p:cNvSpPr/>
          <p:nvPr/>
        </p:nvSpPr>
        <p:spPr>
          <a:xfrm>
            <a:off x="9356436" y="1289451"/>
            <a:ext cx="1810328" cy="797967"/>
          </a:xfrm>
          <a:prstGeom prst="ellipse">
            <a:avLst/>
          </a:prstGeom>
          <a:noFill/>
          <a:ln w="15875" cap="flat" cmpd="sng">
            <a:solidFill>
              <a:srgbClr val="5F6F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6" descr="A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9231" b="27692"/>
          <a:stretch/>
        </p:blipFill>
        <p:spPr>
          <a:xfrm>
            <a:off x="1398312" y="742045"/>
            <a:ext cx="9612261" cy="341050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6"/>
          <p:cNvSpPr txBox="1"/>
          <p:nvPr/>
        </p:nvSpPr>
        <p:spPr>
          <a:xfrm>
            <a:off x="1500566" y="4152550"/>
            <a:ext cx="983945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Username: k12 email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Password:  Chromebook log in password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  	  		First letter of your first name capitalized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	  		First letter of your last name lower case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	  		student ID #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	  		4-digit birth year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"/>
          <p:cNvSpPr txBox="1"/>
          <p:nvPr/>
        </p:nvSpPr>
        <p:spPr>
          <a:xfrm>
            <a:off x="838658" y="5602069"/>
            <a:ext cx="1051468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Garamond"/>
                <a:ea typeface="Garamond"/>
                <a:cs typeface="Garamond"/>
                <a:sym typeface="Garamond"/>
              </a:rPr>
              <a:t>Complete all lessons under the “ABOUT ME” section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24" name="Google Shape;22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658" y="739738"/>
            <a:ext cx="10039546" cy="407023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7"/>
          <p:cNvSpPr/>
          <p:nvPr/>
        </p:nvSpPr>
        <p:spPr>
          <a:xfrm>
            <a:off x="5764163" y="2154067"/>
            <a:ext cx="1560352" cy="620786"/>
          </a:xfrm>
          <a:prstGeom prst="ellipse">
            <a:avLst/>
          </a:prstGeom>
          <a:noFill/>
          <a:ln w="1587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B0F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757" y="1325991"/>
            <a:ext cx="10704486" cy="378259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8"/>
          <p:cNvSpPr/>
          <p:nvPr/>
        </p:nvSpPr>
        <p:spPr>
          <a:xfrm>
            <a:off x="7227646" y="4454004"/>
            <a:ext cx="1694576" cy="55786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15875" cap="flat" cmpd="sng">
            <a:solidFill>
              <a:srgbClr val="5F6F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179</Words>
  <Application>Microsoft Office PowerPoint</Application>
  <PresentationFormat>Widescreen</PresentationFormat>
  <Paragraphs>33</Paragraphs>
  <Slides>20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Garamond</vt:lpstr>
      <vt:lpstr>Calibri</vt:lpstr>
      <vt:lpstr>Organic</vt:lpstr>
      <vt:lpstr>Career Development</vt:lpstr>
      <vt:lpstr>Objectives</vt:lpstr>
      <vt:lpstr>LHScounseling.com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 through your career matches</vt:lpstr>
      <vt:lpstr>Save your top 2 careers</vt:lpstr>
      <vt:lpstr>PowerPoint Presentation</vt:lpstr>
      <vt:lpstr>PowerPoint Presentation</vt:lpstr>
      <vt:lpstr>16 Career Clusters</vt:lpstr>
      <vt:lpstr>LHScounseling.com</vt:lpstr>
      <vt:lpstr>SDMyLife.com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Development</dc:title>
  <dc:creator>Tanielle Chalaine Sylvester</dc:creator>
  <cp:lastModifiedBy>Dorman, Wendy J</cp:lastModifiedBy>
  <cp:revision>6</cp:revision>
  <dcterms:created xsi:type="dcterms:W3CDTF">2016-11-03T18:08:38Z</dcterms:created>
  <dcterms:modified xsi:type="dcterms:W3CDTF">2022-11-03T17:49:51Z</dcterms:modified>
</cp:coreProperties>
</file>