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90" r:id="rId2"/>
    <p:sldId id="294" r:id="rId3"/>
    <p:sldId id="291" r:id="rId4"/>
    <p:sldId id="289" r:id="rId5"/>
    <p:sldId id="269" r:id="rId6"/>
    <p:sldId id="283" r:id="rId7"/>
    <p:sldId id="292" r:id="rId8"/>
    <p:sldId id="300" r:id="rId9"/>
    <p:sldId id="257" r:id="rId10"/>
    <p:sldId id="286" r:id="rId11"/>
    <p:sldId id="261" r:id="rId12"/>
    <p:sldId id="262" r:id="rId13"/>
    <p:sldId id="285" r:id="rId14"/>
    <p:sldId id="293" r:id="rId15"/>
    <p:sldId id="295" r:id="rId16"/>
    <p:sldId id="296" r:id="rId17"/>
    <p:sldId id="284" r:id="rId18"/>
    <p:sldId id="264" r:id="rId19"/>
    <p:sldId id="277" r:id="rId20"/>
    <p:sldId id="278" r:id="rId21"/>
    <p:sldId id="276" r:id="rId22"/>
    <p:sldId id="279" r:id="rId23"/>
    <p:sldId id="280" r:id="rId24"/>
    <p:sldId id="259" r:id="rId25"/>
    <p:sldId id="268" r:id="rId26"/>
    <p:sldId id="298"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E6A76-316E-4C19-9F07-CE5B676CA23C}" v="3" dt="2023-11-21T18:44:58.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man, Wendy J" userId="5f15ccc9-6929-44f0-a2ab-aac8b5ce088c" providerId="ADAL" clId="{40AE6A76-316E-4C19-9F07-CE5B676CA23C}"/>
    <pc:docChg chg="custSel modSld">
      <pc:chgData name="Dorman, Wendy J" userId="5f15ccc9-6929-44f0-a2ab-aac8b5ce088c" providerId="ADAL" clId="{40AE6A76-316E-4C19-9F07-CE5B676CA23C}" dt="2023-11-21T18:56:40.532" v="66" actId="26606"/>
      <pc:docMkLst>
        <pc:docMk/>
      </pc:docMkLst>
      <pc:sldChg chg="addSp delSp modSp mod delAnim">
        <pc:chgData name="Dorman, Wendy J" userId="5f15ccc9-6929-44f0-a2ab-aac8b5ce088c" providerId="ADAL" clId="{40AE6A76-316E-4C19-9F07-CE5B676CA23C}" dt="2023-11-21T18:08:22.805" v="19" actId="1076"/>
        <pc:sldMkLst>
          <pc:docMk/>
          <pc:sldMk cId="1467335076" sldId="257"/>
        </pc:sldMkLst>
        <pc:spChg chg="mod">
          <ac:chgData name="Dorman, Wendy J" userId="5f15ccc9-6929-44f0-a2ab-aac8b5ce088c" providerId="ADAL" clId="{40AE6A76-316E-4C19-9F07-CE5B676CA23C}" dt="2023-11-21T18:08:22.805" v="19" actId="1076"/>
          <ac:spMkLst>
            <pc:docMk/>
            <pc:sldMk cId="1467335076" sldId="257"/>
            <ac:spMk id="3" creationId="{86E0B481-8CD5-4F7A-BB4B-4DF829DF19D3}"/>
          </ac:spMkLst>
        </pc:spChg>
        <pc:spChg chg="del">
          <ac:chgData name="Dorman, Wendy J" userId="5f15ccc9-6929-44f0-a2ab-aac8b5ce088c" providerId="ADAL" clId="{40AE6A76-316E-4C19-9F07-CE5B676CA23C}" dt="2023-11-21T18:07:47.427" v="10" actId="478"/>
          <ac:spMkLst>
            <pc:docMk/>
            <pc:sldMk cId="1467335076" sldId="257"/>
            <ac:spMk id="4" creationId="{00182CD5-6B5F-7107-4ED2-D9DB7287E4F6}"/>
          </ac:spMkLst>
        </pc:spChg>
        <pc:spChg chg="add del mod">
          <ac:chgData name="Dorman, Wendy J" userId="5f15ccc9-6929-44f0-a2ab-aac8b5ce088c" providerId="ADAL" clId="{40AE6A76-316E-4C19-9F07-CE5B676CA23C}" dt="2023-11-21T18:07:28.892" v="6" actId="931"/>
          <ac:spMkLst>
            <pc:docMk/>
            <pc:sldMk cId="1467335076" sldId="257"/>
            <ac:spMk id="8" creationId="{268DD308-C40C-DD0B-08AD-8FCD73A3C4C9}"/>
          </ac:spMkLst>
        </pc:spChg>
        <pc:spChg chg="del mod">
          <ac:chgData name="Dorman, Wendy J" userId="5f15ccc9-6929-44f0-a2ab-aac8b5ce088c" providerId="ADAL" clId="{40AE6A76-316E-4C19-9F07-CE5B676CA23C}" dt="2023-11-21T18:07:52.686" v="12" actId="478"/>
          <ac:spMkLst>
            <pc:docMk/>
            <pc:sldMk cId="1467335076" sldId="257"/>
            <ac:spMk id="12" creationId="{FBD6B581-F797-EC01-1E09-0C9662B9D997}"/>
          </ac:spMkLst>
        </pc:spChg>
        <pc:picChg chg="add del mod">
          <ac:chgData name="Dorman, Wendy J" userId="5f15ccc9-6929-44f0-a2ab-aac8b5ce088c" providerId="ADAL" clId="{40AE6A76-316E-4C19-9F07-CE5B676CA23C}" dt="2023-11-21T18:06:45.134" v="5" actId="478"/>
          <ac:picMkLst>
            <pc:docMk/>
            <pc:sldMk cId="1467335076" sldId="257"/>
            <ac:picMk id="6" creationId="{B51EC517-84C7-9791-9BA5-9ECF6A090BE0}"/>
          </ac:picMkLst>
        </pc:picChg>
        <pc:picChg chg="del">
          <ac:chgData name="Dorman, Wendy J" userId="5f15ccc9-6929-44f0-a2ab-aac8b5ce088c" providerId="ADAL" clId="{40AE6A76-316E-4C19-9F07-CE5B676CA23C}" dt="2023-11-21T18:06:26.440" v="4" actId="478"/>
          <ac:picMkLst>
            <pc:docMk/>
            <pc:sldMk cId="1467335076" sldId="257"/>
            <ac:picMk id="9" creationId="{5C13DC14-2EDD-58AA-7206-8E83B24DCDDF}"/>
          </ac:picMkLst>
        </pc:picChg>
        <pc:picChg chg="del">
          <ac:chgData name="Dorman, Wendy J" userId="5f15ccc9-6929-44f0-a2ab-aac8b5ce088c" providerId="ADAL" clId="{40AE6A76-316E-4C19-9F07-CE5B676CA23C}" dt="2023-11-21T18:05:21.348" v="0" actId="478"/>
          <ac:picMkLst>
            <pc:docMk/>
            <pc:sldMk cId="1467335076" sldId="257"/>
            <ac:picMk id="11" creationId="{2E3C1CA8-AC9F-5F30-5FFE-EC726DECD2CC}"/>
          </ac:picMkLst>
        </pc:picChg>
        <pc:picChg chg="add mod ord">
          <ac:chgData name="Dorman, Wendy J" userId="5f15ccc9-6929-44f0-a2ab-aac8b5ce088c" providerId="ADAL" clId="{40AE6A76-316E-4C19-9F07-CE5B676CA23C}" dt="2023-11-21T18:08:19.004" v="18" actId="14100"/>
          <ac:picMkLst>
            <pc:docMk/>
            <pc:sldMk cId="1467335076" sldId="257"/>
            <ac:picMk id="13" creationId="{7E9EC848-15D4-7C53-54A4-BC2DAE053B9F}"/>
          </ac:picMkLst>
        </pc:picChg>
      </pc:sldChg>
      <pc:sldChg chg="addSp delSp modSp mod">
        <pc:chgData name="Dorman, Wendy J" userId="5f15ccc9-6929-44f0-a2ab-aac8b5ce088c" providerId="ADAL" clId="{40AE6A76-316E-4C19-9F07-CE5B676CA23C}" dt="2023-11-21T18:52:49.936" v="57" actId="1076"/>
        <pc:sldMkLst>
          <pc:docMk/>
          <pc:sldMk cId="669112678" sldId="264"/>
        </pc:sldMkLst>
        <pc:spChg chg="add del mod">
          <ac:chgData name="Dorman, Wendy J" userId="5f15ccc9-6929-44f0-a2ab-aac8b5ce088c" providerId="ADAL" clId="{40AE6A76-316E-4C19-9F07-CE5B676CA23C}" dt="2023-11-21T18:44:58.184" v="30" actId="931"/>
          <ac:spMkLst>
            <pc:docMk/>
            <pc:sldMk cId="669112678" sldId="264"/>
            <ac:spMk id="4" creationId="{5E96220F-8549-9439-2FC8-472D79205130}"/>
          </ac:spMkLst>
        </pc:spChg>
        <pc:picChg chg="mod">
          <ac:chgData name="Dorman, Wendy J" userId="5f15ccc9-6929-44f0-a2ab-aac8b5ce088c" providerId="ADAL" clId="{40AE6A76-316E-4C19-9F07-CE5B676CA23C}" dt="2023-11-21T18:51:54.779" v="53" actId="1076"/>
          <ac:picMkLst>
            <pc:docMk/>
            <pc:sldMk cId="669112678" sldId="264"/>
            <ac:picMk id="3" creationId="{834A4CC9-60AA-F1D6-E36C-0832BCF2D59C}"/>
          </ac:picMkLst>
        </pc:picChg>
        <pc:picChg chg="del">
          <ac:chgData name="Dorman, Wendy J" userId="5f15ccc9-6929-44f0-a2ab-aac8b5ce088c" providerId="ADAL" clId="{40AE6A76-316E-4C19-9F07-CE5B676CA23C}" dt="2023-11-21T18:44:17.363" v="29" actId="478"/>
          <ac:picMkLst>
            <pc:docMk/>
            <pc:sldMk cId="669112678" sldId="264"/>
            <ac:picMk id="5" creationId="{2F1D5180-2E1D-4C2B-9EB8-F42B2580F73B}"/>
          </ac:picMkLst>
        </pc:picChg>
        <pc:picChg chg="add mod">
          <ac:chgData name="Dorman, Wendy J" userId="5f15ccc9-6929-44f0-a2ab-aac8b5ce088c" providerId="ADAL" clId="{40AE6A76-316E-4C19-9F07-CE5B676CA23C}" dt="2023-11-21T18:45:19.530" v="37" actId="1076"/>
          <ac:picMkLst>
            <pc:docMk/>
            <pc:sldMk cId="669112678" sldId="264"/>
            <ac:picMk id="7" creationId="{2FE31173-3E48-9B3D-C8D3-440CD2D3DDED}"/>
          </ac:picMkLst>
        </pc:picChg>
        <pc:picChg chg="del mod">
          <ac:chgData name="Dorman, Wendy J" userId="5f15ccc9-6929-44f0-a2ab-aac8b5ce088c" providerId="ADAL" clId="{40AE6A76-316E-4C19-9F07-CE5B676CA23C}" dt="2023-11-21T18:45:56.122" v="41" actId="478"/>
          <ac:picMkLst>
            <pc:docMk/>
            <pc:sldMk cId="669112678" sldId="264"/>
            <ac:picMk id="9" creationId="{4D29F4ED-4233-4A51-B4B5-2470A634A5E5}"/>
          </ac:picMkLst>
        </pc:picChg>
        <pc:picChg chg="add mod">
          <ac:chgData name="Dorman, Wendy J" userId="5f15ccc9-6929-44f0-a2ab-aac8b5ce088c" providerId="ADAL" clId="{40AE6A76-316E-4C19-9F07-CE5B676CA23C}" dt="2023-11-21T18:52:37.298" v="54" actId="1076"/>
          <ac:picMkLst>
            <pc:docMk/>
            <pc:sldMk cId="669112678" sldId="264"/>
            <ac:picMk id="10" creationId="{89001AAD-9AEA-FACB-CA6E-E5B3A3B32411}"/>
          </ac:picMkLst>
        </pc:picChg>
        <pc:picChg chg="del mod">
          <ac:chgData name="Dorman, Wendy J" userId="5f15ccc9-6929-44f0-a2ab-aac8b5ce088c" providerId="ADAL" clId="{40AE6A76-316E-4C19-9F07-CE5B676CA23C}" dt="2023-11-21T18:45:55.258" v="40" actId="478"/>
          <ac:picMkLst>
            <pc:docMk/>
            <pc:sldMk cId="669112678" sldId="264"/>
            <ac:picMk id="11" creationId="{5A90120E-D8CE-4BE0-AE49-3BBC32D89579}"/>
          </ac:picMkLst>
        </pc:picChg>
        <pc:picChg chg="add mod">
          <ac:chgData name="Dorman, Wendy J" userId="5f15ccc9-6929-44f0-a2ab-aac8b5ce088c" providerId="ADAL" clId="{40AE6A76-316E-4C19-9F07-CE5B676CA23C}" dt="2023-11-21T18:52:40.929" v="55" actId="1076"/>
          <ac:picMkLst>
            <pc:docMk/>
            <pc:sldMk cId="669112678" sldId="264"/>
            <ac:picMk id="13" creationId="{DD678D27-F82F-1622-AF0E-DC8642DF0F87}"/>
          </ac:picMkLst>
        </pc:picChg>
        <pc:picChg chg="add mod">
          <ac:chgData name="Dorman, Wendy J" userId="5f15ccc9-6929-44f0-a2ab-aac8b5ce088c" providerId="ADAL" clId="{40AE6A76-316E-4C19-9F07-CE5B676CA23C}" dt="2023-11-21T18:52:49.936" v="57" actId="1076"/>
          <ac:picMkLst>
            <pc:docMk/>
            <pc:sldMk cId="669112678" sldId="264"/>
            <ac:picMk id="15" creationId="{E3D5D763-FBE0-BD89-8D4F-4385992AE797}"/>
          </ac:picMkLst>
        </pc:picChg>
      </pc:sldChg>
      <pc:sldChg chg="addSp delSp modSp mod">
        <pc:chgData name="Dorman, Wendy J" userId="5f15ccc9-6929-44f0-a2ab-aac8b5ce088c" providerId="ADAL" clId="{40AE6A76-316E-4C19-9F07-CE5B676CA23C}" dt="2023-11-21T18:54:38.569" v="64" actId="1076"/>
        <pc:sldMkLst>
          <pc:docMk/>
          <pc:sldMk cId="2539724426" sldId="276"/>
        </pc:sldMkLst>
        <pc:picChg chg="del">
          <ac:chgData name="Dorman, Wendy J" userId="5f15ccc9-6929-44f0-a2ab-aac8b5ce088c" providerId="ADAL" clId="{40AE6A76-316E-4C19-9F07-CE5B676CA23C}" dt="2023-11-21T18:54:13.369" v="58" actId="478"/>
          <ac:picMkLst>
            <pc:docMk/>
            <pc:sldMk cId="2539724426" sldId="276"/>
            <ac:picMk id="4" creationId="{B2E802FD-A722-FB7F-5BB0-BCFB028CD720}"/>
          </ac:picMkLst>
        </pc:picChg>
        <pc:picChg chg="add mod">
          <ac:chgData name="Dorman, Wendy J" userId="5f15ccc9-6929-44f0-a2ab-aac8b5ce088c" providerId="ADAL" clId="{40AE6A76-316E-4C19-9F07-CE5B676CA23C}" dt="2023-11-21T18:54:38.569" v="64" actId="1076"/>
          <ac:picMkLst>
            <pc:docMk/>
            <pc:sldMk cId="2539724426" sldId="276"/>
            <ac:picMk id="5" creationId="{003EDA93-EE70-16A7-4FDA-1CD09377AB2B}"/>
          </ac:picMkLst>
        </pc:picChg>
        <pc:picChg chg="del">
          <ac:chgData name="Dorman, Wendy J" userId="5f15ccc9-6929-44f0-a2ab-aac8b5ce088c" providerId="ADAL" clId="{40AE6A76-316E-4C19-9F07-CE5B676CA23C}" dt="2023-11-21T18:54:20.488" v="59" actId="478"/>
          <ac:picMkLst>
            <pc:docMk/>
            <pc:sldMk cId="2539724426" sldId="276"/>
            <ac:picMk id="10" creationId="{233055DE-594B-8C74-CF97-B537844058CD}"/>
          </ac:picMkLst>
        </pc:picChg>
      </pc:sldChg>
      <pc:sldChg chg="addSp delSp modSp mod">
        <pc:chgData name="Dorman, Wendy J" userId="5f15ccc9-6929-44f0-a2ab-aac8b5ce088c" providerId="ADAL" clId="{40AE6A76-316E-4C19-9F07-CE5B676CA23C}" dt="2023-11-21T18:43:11.991" v="28" actId="1076"/>
        <pc:sldMkLst>
          <pc:docMk/>
          <pc:sldMk cId="988015271" sldId="284"/>
        </pc:sldMkLst>
        <pc:picChg chg="add mod">
          <ac:chgData name="Dorman, Wendy J" userId="5f15ccc9-6929-44f0-a2ab-aac8b5ce088c" providerId="ADAL" clId="{40AE6A76-316E-4C19-9F07-CE5B676CA23C}" dt="2023-11-21T18:43:11.991" v="28" actId="1076"/>
          <ac:picMkLst>
            <pc:docMk/>
            <pc:sldMk cId="988015271" sldId="284"/>
            <ac:picMk id="4" creationId="{7B45BF81-56FE-E20C-C4B3-0E32A3604C64}"/>
          </ac:picMkLst>
        </pc:picChg>
        <pc:picChg chg="del">
          <ac:chgData name="Dorman, Wendy J" userId="5f15ccc9-6929-44f0-a2ab-aac8b5ce088c" providerId="ADAL" clId="{40AE6A76-316E-4C19-9F07-CE5B676CA23C}" dt="2023-11-21T18:42:33.708" v="22" actId="478"/>
          <ac:picMkLst>
            <pc:docMk/>
            <pc:sldMk cId="988015271" sldId="284"/>
            <ac:picMk id="6" creationId="{48E02936-F690-4A3C-B400-A9BFB2CF40BA}"/>
          </ac:picMkLst>
        </pc:picChg>
        <pc:picChg chg="del">
          <ac:chgData name="Dorman, Wendy J" userId="5f15ccc9-6929-44f0-a2ab-aac8b5ce088c" providerId="ADAL" clId="{40AE6A76-316E-4C19-9F07-CE5B676CA23C}" dt="2023-11-21T18:42:30.441" v="20" actId="478"/>
          <ac:picMkLst>
            <pc:docMk/>
            <pc:sldMk cId="988015271" sldId="284"/>
            <ac:picMk id="7" creationId="{AFEF7884-B5DA-FC19-C426-D262A9FE1571}"/>
          </ac:picMkLst>
        </pc:picChg>
        <pc:picChg chg="del">
          <ac:chgData name="Dorman, Wendy J" userId="5f15ccc9-6929-44f0-a2ab-aac8b5ce088c" providerId="ADAL" clId="{40AE6A76-316E-4C19-9F07-CE5B676CA23C}" dt="2023-11-21T18:42:32.616" v="21" actId="478"/>
          <ac:picMkLst>
            <pc:docMk/>
            <pc:sldMk cId="988015271" sldId="284"/>
            <ac:picMk id="9" creationId="{220D80CC-0036-C463-A6FE-4EF29E0473B7}"/>
          </ac:picMkLst>
        </pc:picChg>
      </pc:sldChg>
      <pc:sldChg chg="addSp delSp modSp mod">
        <pc:chgData name="Dorman, Wendy J" userId="5f15ccc9-6929-44f0-a2ab-aac8b5ce088c" providerId="ADAL" clId="{40AE6A76-316E-4C19-9F07-CE5B676CA23C}" dt="2023-11-21T18:56:40.532" v="66" actId="26606"/>
        <pc:sldMkLst>
          <pc:docMk/>
          <pc:sldMk cId="613186615" sldId="290"/>
        </pc:sldMkLst>
        <pc:spChg chg="mod">
          <ac:chgData name="Dorman, Wendy J" userId="5f15ccc9-6929-44f0-a2ab-aac8b5ce088c" providerId="ADAL" clId="{40AE6A76-316E-4C19-9F07-CE5B676CA23C}" dt="2023-11-21T18:56:40.532" v="66" actId="26606"/>
          <ac:spMkLst>
            <pc:docMk/>
            <pc:sldMk cId="613186615" sldId="290"/>
            <ac:spMk id="2" creationId="{0D4CFA1A-0E47-460A-8BDD-3028CA99E11B}"/>
          </ac:spMkLst>
        </pc:spChg>
        <pc:spChg chg="mod">
          <ac:chgData name="Dorman, Wendy J" userId="5f15ccc9-6929-44f0-a2ab-aac8b5ce088c" providerId="ADAL" clId="{40AE6A76-316E-4C19-9F07-CE5B676CA23C}" dt="2023-11-21T18:56:40.532" v="66" actId="26606"/>
          <ac:spMkLst>
            <pc:docMk/>
            <pc:sldMk cId="613186615" sldId="290"/>
            <ac:spMk id="3" creationId="{CB33176C-90AF-48BB-A0B3-250238707909}"/>
          </ac:spMkLst>
        </pc:spChg>
        <pc:spChg chg="add del">
          <ac:chgData name="Dorman, Wendy J" userId="5f15ccc9-6929-44f0-a2ab-aac8b5ce088c" providerId="ADAL" clId="{40AE6A76-316E-4C19-9F07-CE5B676CA23C}" dt="2023-11-21T18:56:40.532" v="66" actId="26606"/>
          <ac:spMkLst>
            <pc:docMk/>
            <pc:sldMk cId="613186615" sldId="290"/>
            <ac:spMk id="23" creationId="{FDF8837B-BAE2-489A-8F93-69216307D5A5}"/>
          </ac:spMkLst>
        </pc:spChg>
        <pc:spChg chg="add">
          <ac:chgData name="Dorman, Wendy J" userId="5f15ccc9-6929-44f0-a2ab-aac8b5ce088c" providerId="ADAL" clId="{40AE6A76-316E-4C19-9F07-CE5B676CA23C}" dt="2023-11-21T18:56:40.532" v="66" actId="26606"/>
          <ac:spMkLst>
            <pc:docMk/>
            <pc:sldMk cId="613186615" sldId="290"/>
            <ac:spMk id="30" creationId="{221A9CB9-F531-48D3-A506-95FE2534D460}"/>
          </ac:spMkLst>
        </pc:spChg>
        <pc:spChg chg="add">
          <ac:chgData name="Dorman, Wendy J" userId="5f15ccc9-6929-44f0-a2ab-aac8b5ce088c" providerId="ADAL" clId="{40AE6A76-316E-4C19-9F07-CE5B676CA23C}" dt="2023-11-21T18:56:40.532" v="66" actId="26606"/>
          <ac:spMkLst>
            <pc:docMk/>
            <pc:sldMk cId="613186615" sldId="290"/>
            <ac:spMk id="32" creationId="{8FD39BF5-DFD4-40A5-8009-2EA1391ABAD3}"/>
          </ac:spMkLst>
        </pc:spChg>
        <pc:grpChg chg="del">
          <ac:chgData name="Dorman, Wendy J" userId="5f15ccc9-6929-44f0-a2ab-aac8b5ce088c" providerId="ADAL" clId="{40AE6A76-316E-4C19-9F07-CE5B676CA23C}" dt="2023-11-21T18:56:33.699" v="65" actId="26606"/>
          <ac:grpSpMkLst>
            <pc:docMk/>
            <pc:sldMk cId="613186615" sldId="290"/>
            <ac:grpSpMk id="10" creationId="{EF41A68A-8CD1-4105-B4EC-A56286CB0F4E}"/>
          </ac:grpSpMkLst>
        </pc:grpChg>
        <pc:grpChg chg="add">
          <ac:chgData name="Dorman, Wendy J" userId="5f15ccc9-6929-44f0-a2ab-aac8b5ce088c" providerId="ADAL" clId="{40AE6A76-316E-4C19-9F07-CE5B676CA23C}" dt="2023-11-21T18:56:40.532" v="66" actId="26606"/>
          <ac:grpSpMkLst>
            <pc:docMk/>
            <pc:sldMk cId="613186615" sldId="290"/>
            <ac:grpSpMk id="34" creationId="{3A0F723F-8F96-43F7-9D99-0D837624E1A8}"/>
          </ac:grpSpMkLst>
        </pc:grpChg>
        <pc:picChg chg="mod ord">
          <ac:chgData name="Dorman, Wendy J" userId="5f15ccc9-6929-44f0-a2ab-aac8b5ce088c" providerId="ADAL" clId="{40AE6A76-316E-4C19-9F07-CE5B676CA23C}" dt="2023-11-21T18:56:40.532" v="66" actId="26606"/>
          <ac:picMkLst>
            <pc:docMk/>
            <pc:sldMk cId="613186615" sldId="290"/>
            <ac:picMk id="6" creationId="{77E39B3A-CD4E-A351-D434-002D808BBE36}"/>
          </ac:picMkLst>
        </pc:picChg>
        <pc:cxnChg chg="del">
          <ac:chgData name="Dorman, Wendy J" userId="5f15ccc9-6929-44f0-a2ab-aac8b5ce088c" providerId="ADAL" clId="{40AE6A76-316E-4C19-9F07-CE5B676CA23C}" dt="2023-11-21T18:56:33.699" v="65" actId="26606"/>
          <ac:cxnSpMkLst>
            <pc:docMk/>
            <pc:sldMk cId="613186615" sldId="290"/>
            <ac:cxnSpMk id="18" creationId="{5F310D7E-8F1E-4C2F-8824-E43E043DD851}"/>
          </ac:cxnSpMkLst>
        </pc:cxnChg>
        <pc:cxnChg chg="add del">
          <ac:chgData name="Dorman, Wendy J" userId="5f15ccc9-6929-44f0-a2ab-aac8b5ce088c" providerId="ADAL" clId="{40AE6A76-316E-4C19-9F07-CE5B676CA23C}" dt="2023-11-21T18:56:40.532" v="66" actId="26606"/>
          <ac:cxnSpMkLst>
            <pc:docMk/>
            <pc:sldMk cId="613186615" sldId="290"/>
            <ac:cxnSpMk id="25" creationId="{B48BEE9B-A2F4-4BF3-9EAD-16E1A7FC2DC6}"/>
          </ac:cxnSpMkLst>
        </pc:cxnChg>
        <pc:cxnChg chg="add">
          <ac:chgData name="Dorman, Wendy J" userId="5f15ccc9-6929-44f0-a2ab-aac8b5ce088c" providerId="ADAL" clId="{40AE6A76-316E-4C19-9F07-CE5B676CA23C}" dt="2023-11-21T18:56:40.532" v="66" actId="26606"/>
          <ac:cxnSpMkLst>
            <pc:docMk/>
            <pc:sldMk cId="613186615" sldId="290"/>
            <ac:cxnSpMk id="48" creationId="{9135029A-5B59-4B80-8F56-B7BB132D670A}"/>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D7228-96D2-47BE-88E2-85A82059601B}"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3D878528-EAE6-4EEC-B14C-FFCA5188C4C4}">
      <dgm:prSet/>
      <dgm:spPr/>
      <dgm:t>
        <a:bodyPr/>
        <a:lstStyle/>
        <a:p>
          <a:r>
            <a:rPr lang="en-US"/>
            <a:t>Recognize the importance of post-secondary planning for achieving career goals.</a:t>
          </a:r>
        </a:p>
      </dgm:t>
    </dgm:pt>
    <dgm:pt modelId="{64B57FDD-4712-45DF-828E-75760DF78C2B}" type="parTrans" cxnId="{1DDC6254-412C-47E9-BABE-43CA16A01DAD}">
      <dgm:prSet/>
      <dgm:spPr/>
      <dgm:t>
        <a:bodyPr/>
        <a:lstStyle/>
        <a:p>
          <a:endParaRPr lang="en-US"/>
        </a:p>
      </dgm:t>
    </dgm:pt>
    <dgm:pt modelId="{CC28C96E-BF7C-42FC-B178-A6FA4FD5693D}" type="sibTrans" cxnId="{1DDC6254-412C-47E9-BABE-43CA16A01DAD}">
      <dgm:prSet/>
      <dgm:spPr/>
      <dgm:t>
        <a:bodyPr/>
        <a:lstStyle/>
        <a:p>
          <a:endParaRPr lang="en-US"/>
        </a:p>
      </dgm:t>
    </dgm:pt>
    <dgm:pt modelId="{097D39FA-CDC5-4C25-BD08-11CF59FBD0AF}">
      <dgm:prSet/>
      <dgm:spPr/>
      <dgm:t>
        <a:bodyPr/>
        <a:lstStyle/>
        <a:p>
          <a:r>
            <a:rPr lang="en-US"/>
            <a:t>Identify resources for career and post-secondary planning information.</a:t>
          </a:r>
        </a:p>
      </dgm:t>
    </dgm:pt>
    <dgm:pt modelId="{F96FEEE0-600F-470B-AE6A-3BB9E8D7E6DF}" type="parTrans" cxnId="{FB1BD5EC-32A9-402A-82DB-E54A80F504B5}">
      <dgm:prSet/>
      <dgm:spPr/>
      <dgm:t>
        <a:bodyPr/>
        <a:lstStyle/>
        <a:p>
          <a:endParaRPr lang="en-US"/>
        </a:p>
      </dgm:t>
    </dgm:pt>
    <dgm:pt modelId="{A1500AFD-854E-43F3-8E59-A5FB8573DF05}" type="sibTrans" cxnId="{FB1BD5EC-32A9-402A-82DB-E54A80F504B5}">
      <dgm:prSet/>
      <dgm:spPr/>
      <dgm:t>
        <a:bodyPr/>
        <a:lstStyle/>
        <a:p>
          <a:endParaRPr lang="en-US"/>
        </a:p>
      </dgm:t>
    </dgm:pt>
    <dgm:pt modelId="{17AE767F-C7DC-4DA1-922E-7537BF53AC64}">
      <dgm:prSet/>
      <dgm:spPr/>
      <dgm:t>
        <a:bodyPr/>
        <a:lstStyle/>
        <a:p>
          <a:r>
            <a:rPr lang="en-US"/>
            <a:t>Compile relevant information for making an informed decision. </a:t>
          </a:r>
        </a:p>
      </dgm:t>
    </dgm:pt>
    <dgm:pt modelId="{3811587A-71FD-4EF7-9128-5B964AEE3EE6}" type="parTrans" cxnId="{9D83BED3-FA4F-436B-AE12-54479A0A3C7A}">
      <dgm:prSet/>
      <dgm:spPr/>
      <dgm:t>
        <a:bodyPr/>
        <a:lstStyle/>
        <a:p>
          <a:endParaRPr lang="en-US"/>
        </a:p>
      </dgm:t>
    </dgm:pt>
    <dgm:pt modelId="{1783AAD6-3550-4124-B48F-0ED1E2EE8EB6}" type="sibTrans" cxnId="{9D83BED3-FA4F-436B-AE12-54479A0A3C7A}">
      <dgm:prSet/>
      <dgm:spPr/>
      <dgm:t>
        <a:bodyPr/>
        <a:lstStyle/>
        <a:p>
          <a:endParaRPr lang="en-US"/>
        </a:p>
      </dgm:t>
    </dgm:pt>
    <dgm:pt modelId="{F444B9B3-FC88-47D7-9359-35ED7D847FEC}" type="pres">
      <dgm:prSet presAssocID="{703D7228-96D2-47BE-88E2-85A82059601B}" presName="Name0" presStyleCnt="0">
        <dgm:presLayoutVars>
          <dgm:dir/>
          <dgm:resizeHandles val="exact"/>
        </dgm:presLayoutVars>
      </dgm:prSet>
      <dgm:spPr/>
    </dgm:pt>
    <dgm:pt modelId="{0538BB6F-CB88-4D88-9DD7-5CBD7D408AC0}" type="pres">
      <dgm:prSet presAssocID="{3D878528-EAE6-4EEC-B14C-FFCA5188C4C4}" presName="node" presStyleLbl="node1" presStyleIdx="0" presStyleCnt="3">
        <dgm:presLayoutVars>
          <dgm:bulletEnabled val="1"/>
        </dgm:presLayoutVars>
      </dgm:prSet>
      <dgm:spPr/>
    </dgm:pt>
    <dgm:pt modelId="{95029657-6AAA-4203-A4B5-C9B737757239}" type="pres">
      <dgm:prSet presAssocID="{CC28C96E-BF7C-42FC-B178-A6FA4FD5693D}" presName="sibTrans" presStyleLbl="sibTrans1D1" presStyleIdx="0" presStyleCnt="2"/>
      <dgm:spPr/>
    </dgm:pt>
    <dgm:pt modelId="{6ACE982B-5A83-4A3D-88FD-C6C4F6A87A03}" type="pres">
      <dgm:prSet presAssocID="{CC28C96E-BF7C-42FC-B178-A6FA4FD5693D}" presName="connectorText" presStyleLbl="sibTrans1D1" presStyleIdx="0" presStyleCnt="2"/>
      <dgm:spPr/>
    </dgm:pt>
    <dgm:pt modelId="{31852CF7-1846-4F6E-882B-2B29C8346F2A}" type="pres">
      <dgm:prSet presAssocID="{097D39FA-CDC5-4C25-BD08-11CF59FBD0AF}" presName="node" presStyleLbl="node1" presStyleIdx="1" presStyleCnt="3">
        <dgm:presLayoutVars>
          <dgm:bulletEnabled val="1"/>
        </dgm:presLayoutVars>
      </dgm:prSet>
      <dgm:spPr/>
    </dgm:pt>
    <dgm:pt modelId="{00F5485E-F63F-4E44-B058-B69BB2534C18}" type="pres">
      <dgm:prSet presAssocID="{A1500AFD-854E-43F3-8E59-A5FB8573DF05}" presName="sibTrans" presStyleLbl="sibTrans1D1" presStyleIdx="1" presStyleCnt="2"/>
      <dgm:spPr/>
    </dgm:pt>
    <dgm:pt modelId="{1FA4A29A-DD16-4613-BF85-29A769048D86}" type="pres">
      <dgm:prSet presAssocID="{A1500AFD-854E-43F3-8E59-A5FB8573DF05}" presName="connectorText" presStyleLbl="sibTrans1D1" presStyleIdx="1" presStyleCnt="2"/>
      <dgm:spPr/>
    </dgm:pt>
    <dgm:pt modelId="{F487DF5D-6D29-4B06-B256-1D29DEE572CE}" type="pres">
      <dgm:prSet presAssocID="{17AE767F-C7DC-4DA1-922E-7537BF53AC64}" presName="node" presStyleLbl="node1" presStyleIdx="2" presStyleCnt="3">
        <dgm:presLayoutVars>
          <dgm:bulletEnabled val="1"/>
        </dgm:presLayoutVars>
      </dgm:prSet>
      <dgm:spPr/>
    </dgm:pt>
  </dgm:ptLst>
  <dgm:cxnLst>
    <dgm:cxn modelId="{FC47D91B-ED2C-40CB-8029-F0DC1DC6089A}" type="presOf" srcId="{703D7228-96D2-47BE-88E2-85A82059601B}" destId="{F444B9B3-FC88-47D7-9359-35ED7D847FEC}" srcOrd="0" destOrd="0" presId="urn:microsoft.com/office/officeart/2016/7/layout/RepeatingBendingProcessNew"/>
    <dgm:cxn modelId="{3C4E901D-BE32-4E7D-9A47-7969F98B3381}" type="presOf" srcId="{097D39FA-CDC5-4C25-BD08-11CF59FBD0AF}" destId="{31852CF7-1846-4F6E-882B-2B29C8346F2A}" srcOrd="0" destOrd="0" presId="urn:microsoft.com/office/officeart/2016/7/layout/RepeatingBendingProcessNew"/>
    <dgm:cxn modelId="{B9FB6560-1B12-4150-BE5D-FD0340D8DD23}" type="presOf" srcId="{A1500AFD-854E-43F3-8E59-A5FB8573DF05}" destId="{1FA4A29A-DD16-4613-BF85-29A769048D86}" srcOrd="1" destOrd="0" presId="urn:microsoft.com/office/officeart/2016/7/layout/RepeatingBendingProcessNew"/>
    <dgm:cxn modelId="{1DDC6254-412C-47E9-BABE-43CA16A01DAD}" srcId="{703D7228-96D2-47BE-88E2-85A82059601B}" destId="{3D878528-EAE6-4EEC-B14C-FFCA5188C4C4}" srcOrd="0" destOrd="0" parTransId="{64B57FDD-4712-45DF-828E-75760DF78C2B}" sibTransId="{CC28C96E-BF7C-42FC-B178-A6FA4FD5693D}"/>
    <dgm:cxn modelId="{F865FE7D-89BB-456E-9800-8F476390BA8E}" type="presOf" srcId="{CC28C96E-BF7C-42FC-B178-A6FA4FD5693D}" destId="{6ACE982B-5A83-4A3D-88FD-C6C4F6A87A03}" srcOrd="1" destOrd="0" presId="urn:microsoft.com/office/officeart/2016/7/layout/RepeatingBendingProcessNew"/>
    <dgm:cxn modelId="{A8FDEDA1-93AF-4DF9-BED5-13FABB9731D0}" type="presOf" srcId="{3D878528-EAE6-4EEC-B14C-FFCA5188C4C4}" destId="{0538BB6F-CB88-4D88-9DD7-5CBD7D408AC0}" srcOrd="0" destOrd="0" presId="urn:microsoft.com/office/officeart/2016/7/layout/RepeatingBendingProcessNew"/>
    <dgm:cxn modelId="{B8C948A2-DB77-4EDC-9896-0E42EB37411A}" type="presOf" srcId="{17AE767F-C7DC-4DA1-922E-7537BF53AC64}" destId="{F487DF5D-6D29-4B06-B256-1D29DEE572CE}" srcOrd="0" destOrd="0" presId="urn:microsoft.com/office/officeart/2016/7/layout/RepeatingBendingProcessNew"/>
    <dgm:cxn modelId="{7DC59BAB-7E1E-451B-811D-AF03D04A7AD7}" type="presOf" srcId="{CC28C96E-BF7C-42FC-B178-A6FA4FD5693D}" destId="{95029657-6AAA-4203-A4B5-C9B737757239}" srcOrd="0" destOrd="0" presId="urn:microsoft.com/office/officeart/2016/7/layout/RepeatingBendingProcessNew"/>
    <dgm:cxn modelId="{9D83BED3-FA4F-436B-AE12-54479A0A3C7A}" srcId="{703D7228-96D2-47BE-88E2-85A82059601B}" destId="{17AE767F-C7DC-4DA1-922E-7537BF53AC64}" srcOrd="2" destOrd="0" parTransId="{3811587A-71FD-4EF7-9128-5B964AEE3EE6}" sibTransId="{1783AAD6-3550-4124-B48F-0ED1E2EE8EB6}"/>
    <dgm:cxn modelId="{FB1BD5EC-32A9-402A-82DB-E54A80F504B5}" srcId="{703D7228-96D2-47BE-88E2-85A82059601B}" destId="{097D39FA-CDC5-4C25-BD08-11CF59FBD0AF}" srcOrd="1" destOrd="0" parTransId="{F96FEEE0-600F-470B-AE6A-3BB9E8D7E6DF}" sibTransId="{A1500AFD-854E-43F3-8E59-A5FB8573DF05}"/>
    <dgm:cxn modelId="{FF3C62F9-B267-42BE-B284-5C0E6AC183FB}" type="presOf" srcId="{A1500AFD-854E-43F3-8E59-A5FB8573DF05}" destId="{00F5485E-F63F-4E44-B058-B69BB2534C18}" srcOrd="0" destOrd="0" presId="urn:microsoft.com/office/officeart/2016/7/layout/RepeatingBendingProcessNew"/>
    <dgm:cxn modelId="{73BE7571-9566-410B-ACF6-06AA15655D5E}" type="presParOf" srcId="{F444B9B3-FC88-47D7-9359-35ED7D847FEC}" destId="{0538BB6F-CB88-4D88-9DD7-5CBD7D408AC0}" srcOrd="0" destOrd="0" presId="urn:microsoft.com/office/officeart/2016/7/layout/RepeatingBendingProcessNew"/>
    <dgm:cxn modelId="{4D4DE6CE-3A2C-476D-AAC0-4FFFD9AF2699}" type="presParOf" srcId="{F444B9B3-FC88-47D7-9359-35ED7D847FEC}" destId="{95029657-6AAA-4203-A4B5-C9B737757239}" srcOrd="1" destOrd="0" presId="urn:microsoft.com/office/officeart/2016/7/layout/RepeatingBendingProcessNew"/>
    <dgm:cxn modelId="{76225865-98C9-4B35-8CE6-AFE6C19680CD}" type="presParOf" srcId="{95029657-6AAA-4203-A4B5-C9B737757239}" destId="{6ACE982B-5A83-4A3D-88FD-C6C4F6A87A03}" srcOrd="0" destOrd="0" presId="urn:microsoft.com/office/officeart/2016/7/layout/RepeatingBendingProcessNew"/>
    <dgm:cxn modelId="{1F18C8B0-94E0-4223-8A05-7F28E83A4E9A}" type="presParOf" srcId="{F444B9B3-FC88-47D7-9359-35ED7D847FEC}" destId="{31852CF7-1846-4F6E-882B-2B29C8346F2A}" srcOrd="2" destOrd="0" presId="urn:microsoft.com/office/officeart/2016/7/layout/RepeatingBendingProcessNew"/>
    <dgm:cxn modelId="{35A1D12C-04DB-40FE-BA73-0D18E4F8A585}" type="presParOf" srcId="{F444B9B3-FC88-47D7-9359-35ED7D847FEC}" destId="{00F5485E-F63F-4E44-B058-B69BB2534C18}" srcOrd="3" destOrd="0" presId="urn:microsoft.com/office/officeart/2016/7/layout/RepeatingBendingProcessNew"/>
    <dgm:cxn modelId="{AD430964-A971-4ECE-A9AE-6D13E193DE59}" type="presParOf" srcId="{00F5485E-F63F-4E44-B058-B69BB2534C18}" destId="{1FA4A29A-DD16-4613-BF85-29A769048D86}" srcOrd="0" destOrd="0" presId="urn:microsoft.com/office/officeart/2016/7/layout/RepeatingBendingProcessNew"/>
    <dgm:cxn modelId="{E039792C-7BEB-4924-A0DF-8B0A2953287B}" type="presParOf" srcId="{F444B9B3-FC88-47D7-9359-35ED7D847FEC}" destId="{F487DF5D-6D29-4B06-B256-1D29DEE572CE}" srcOrd="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202D5-3026-48C6-95DB-32E035B5843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DA2460-8F96-41D3-9EC8-F026FB452B92}">
      <dgm:prSet/>
      <dgm:spPr/>
      <dgm:t>
        <a:bodyPr/>
        <a:lstStyle/>
        <a:p>
          <a:r>
            <a:rPr lang="en-US" dirty="0"/>
            <a:t>Rank in top 60% of graduating class</a:t>
          </a:r>
        </a:p>
      </dgm:t>
    </dgm:pt>
    <dgm:pt modelId="{C10593F7-ED00-4796-B3FD-73B2CBD2F6A0}" type="parTrans" cxnId="{B6EF52D0-9F99-406A-9E2A-0EF8676D92C2}">
      <dgm:prSet/>
      <dgm:spPr/>
      <dgm:t>
        <a:bodyPr/>
        <a:lstStyle/>
        <a:p>
          <a:endParaRPr lang="en-US"/>
        </a:p>
      </dgm:t>
    </dgm:pt>
    <dgm:pt modelId="{E51AFDE1-427C-4CD6-BD35-86732C018923}" type="sibTrans" cxnId="{B6EF52D0-9F99-406A-9E2A-0EF8676D92C2}">
      <dgm:prSet/>
      <dgm:spPr/>
      <dgm:t>
        <a:bodyPr/>
        <a:lstStyle/>
        <a:p>
          <a:endParaRPr lang="en-US"/>
        </a:p>
      </dgm:t>
    </dgm:pt>
    <dgm:pt modelId="{79334F74-C554-45C9-876E-323ABC195B16}">
      <dgm:prSet/>
      <dgm:spPr/>
      <dgm:t>
        <a:bodyPr/>
        <a:lstStyle/>
        <a:p>
          <a:r>
            <a:rPr lang="en-US"/>
            <a:t>OR</a:t>
          </a:r>
        </a:p>
      </dgm:t>
    </dgm:pt>
    <dgm:pt modelId="{BBFD1432-B4EF-4E19-A326-33B09F183BFD}" type="parTrans" cxnId="{8ACC3063-D1C5-4194-AEF7-017082BD3B77}">
      <dgm:prSet/>
      <dgm:spPr/>
      <dgm:t>
        <a:bodyPr/>
        <a:lstStyle/>
        <a:p>
          <a:endParaRPr lang="en-US"/>
        </a:p>
      </dgm:t>
    </dgm:pt>
    <dgm:pt modelId="{77B5352B-C303-4096-A816-F1806913B255}" type="sibTrans" cxnId="{8ACC3063-D1C5-4194-AEF7-017082BD3B77}">
      <dgm:prSet/>
      <dgm:spPr/>
      <dgm:t>
        <a:bodyPr/>
        <a:lstStyle/>
        <a:p>
          <a:endParaRPr lang="en-US"/>
        </a:p>
      </dgm:t>
    </dgm:pt>
    <dgm:pt modelId="{CE2CB31C-589A-4F24-A767-C6E6AF3E15D2}">
      <dgm:prSet/>
      <dgm:spPr/>
      <dgm:t>
        <a:bodyPr/>
        <a:lstStyle/>
        <a:p>
          <a:r>
            <a:rPr lang="en-US"/>
            <a:t>Achieve an ACT composite score of 18 or higher</a:t>
          </a:r>
        </a:p>
      </dgm:t>
    </dgm:pt>
    <dgm:pt modelId="{FE6B4547-C367-414A-B0BB-A72BF7EB2298}" type="parTrans" cxnId="{471174FF-D5FD-49C0-B1B3-1AAB784A75F1}">
      <dgm:prSet/>
      <dgm:spPr/>
      <dgm:t>
        <a:bodyPr/>
        <a:lstStyle/>
        <a:p>
          <a:endParaRPr lang="en-US"/>
        </a:p>
      </dgm:t>
    </dgm:pt>
    <dgm:pt modelId="{C2F26A0F-32E5-497B-BA16-9F29950DF95B}" type="sibTrans" cxnId="{471174FF-D5FD-49C0-B1B3-1AAB784A75F1}">
      <dgm:prSet/>
      <dgm:spPr/>
      <dgm:t>
        <a:bodyPr/>
        <a:lstStyle/>
        <a:p>
          <a:endParaRPr lang="en-US"/>
        </a:p>
      </dgm:t>
    </dgm:pt>
    <dgm:pt modelId="{A0AAE840-BF85-486C-93A2-D595B69A9D39}">
      <dgm:prSet/>
      <dgm:spPr/>
      <dgm:t>
        <a:bodyPr/>
        <a:lstStyle/>
        <a:p>
          <a:pPr algn="l"/>
          <a:r>
            <a:rPr lang="en-US" dirty="0"/>
            <a:t>OR</a:t>
          </a:r>
        </a:p>
      </dgm:t>
    </dgm:pt>
    <dgm:pt modelId="{A12F3B0F-77A2-4070-937E-03AE793A86B4}" type="parTrans" cxnId="{6FA4B1E4-1BD0-43E0-B245-592FACDD978E}">
      <dgm:prSet/>
      <dgm:spPr/>
      <dgm:t>
        <a:bodyPr/>
        <a:lstStyle/>
        <a:p>
          <a:endParaRPr lang="en-US"/>
        </a:p>
      </dgm:t>
    </dgm:pt>
    <dgm:pt modelId="{2487FED3-7BB2-4146-B152-C23810D8EC10}" type="sibTrans" cxnId="{6FA4B1E4-1BD0-43E0-B245-592FACDD978E}">
      <dgm:prSet/>
      <dgm:spPr/>
      <dgm:t>
        <a:bodyPr/>
        <a:lstStyle/>
        <a:p>
          <a:endParaRPr lang="en-US"/>
        </a:p>
      </dgm:t>
    </dgm:pt>
    <dgm:pt modelId="{0CA83D8A-985B-45BD-A70A-2B4814273ACA}">
      <dgm:prSet/>
      <dgm:spPr/>
      <dgm:t>
        <a:bodyPr/>
        <a:lstStyle/>
        <a:p>
          <a:r>
            <a:rPr lang="en-US"/>
            <a:t>Obtain a H.S. GPA of at least 2.6</a:t>
          </a:r>
        </a:p>
      </dgm:t>
    </dgm:pt>
    <dgm:pt modelId="{DF3350E6-797C-4F5A-807C-69427D1A47BD}" type="parTrans" cxnId="{D390A547-AAF7-4277-B29F-8784A2722BEB}">
      <dgm:prSet/>
      <dgm:spPr/>
      <dgm:t>
        <a:bodyPr/>
        <a:lstStyle/>
        <a:p>
          <a:endParaRPr lang="en-US"/>
        </a:p>
      </dgm:t>
    </dgm:pt>
    <dgm:pt modelId="{CC1291EF-1F50-4BA1-92CB-4A1180C2118C}" type="sibTrans" cxnId="{D390A547-AAF7-4277-B29F-8784A2722BEB}">
      <dgm:prSet/>
      <dgm:spPr/>
      <dgm:t>
        <a:bodyPr/>
        <a:lstStyle/>
        <a:p>
          <a:endParaRPr lang="en-US"/>
        </a:p>
      </dgm:t>
    </dgm:pt>
    <dgm:pt modelId="{03DDAE6E-F851-4E10-9CEF-67566D3BF3AF}">
      <dgm:prSet/>
      <dgm:spPr>
        <a:solidFill>
          <a:schemeClr val="accent4">
            <a:lumMod val="50000"/>
          </a:schemeClr>
        </a:solidFill>
      </dgm:spPr>
      <dgm:t>
        <a:bodyPr/>
        <a:lstStyle/>
        <a:p>
          <a:r>
            <a:rPr lang="en-US"/>
            <a:t>***Exceptions</a:t>
          </a:r>
        </a:p>
      </dgm:t>
    </dgm:pt>
    <dgm:pt modelId="{3037D89F-8948-4D2B-81AC-431DD08B3F7A}" type="parTrans" cxnId="{083CC393-C909-4A0F-A4CE-AFE06B4190AF}">
      <dgm:prSet/>
      <dgm:spPr/>
      <dgm:t>
        <a:bodyPr/>
        <a:lstStyle/>
        <a:p>
          <a:endParaRPr lang="en-US"/>
        </a:p>
      </dgm:t>
    </dgm:pt>
    <dgm:pt modelId="{3D54C157-CF4E-47C8-B4E1-8143F4BC84DD}" type="sibTrans" cxnId="{083CC393-C909-4A0F-A4CE-AFE06B4190AF}">
      <dgm:prSet/>
      <dgm:spPr/>
      <dgm:t>
        <a:bodyPr/>
        <a:lstStyle/>
        <a:p>
          <a:endParaRPr lang="en-US"/>
        </a:p>
      </dgm:t>
    </dgm:pt>
    <dgm:pt modelId="{BA9CBF19-5BD6-4896-96CA-0BBEBA1FBA31}">
      <dgm:prSet/>
      <dgm:spPr/>
      <dgm:t>
        <a:bodyPr/>
        <a:lstStyle/>
        <a:p>
          <a:r>
            <a:rPr lang="en-US"/>
            <a:t>SD School of Mines and Technology (20 for review, 25 automatic w/ math subscore of 25)</a:t>
          </a:r>
        </a:p>
      </dgm:t>
    </dgm:pt>
    <dgm:pt modelId="{C38C5700-3D31-4967-B25F-3E14E519EE29}" type="parTrans" cxnId="{6D52F2B2-47BB-4C07-8981-3DFD7199046C}">
      <dgm:prSet/>
      <dgm:spPr/>
      <dgm:t>
        <a:bodyPr/>
        <a:lstStyle/>
        <a:p>
          <a:endParaRPr lang="en-US"/>
        </a:p>
      </dgm:t>
    </dgm:pt>
    <dgm:pt modelId="{D7303C40-03FD-45AC-9608-C96B261DD4DA}" type="sibTrans" cxnId="{6D52F2B2-47BB-4C07-8981-3DFD7199046C}">
      <dgm:prSet/>
      <dgm:spPr/>
      <dgm:t>
        <a:bodyPr/>
        <a:lstStyle/>
        <a:p>
          <a:endParaRPr lang="en-US"/>
        </a:p>
      </dgm:t>
    </dgm:pt>
    <dgm:pt modelId="{F0F7FABA-0EA6-4B3F-B922-A7FE10DE3E80}">
      <dgm:prSet/>
      <dgm:spPr/>
      <dgm:t>
        <a:bodyPr/>
        <a:lstStyle/>
        <a:p>
          <a:r>
            <a:rPr lang="en-US"/>
            <a:t>USD (21 or top 50%)</a:t>
          </a:r>
        </a:p>
      </dgm:t>
    </dgm:pt>
    <dgm:pt modelId="{562C1B33-50B5-466A-B624-057A9F1B2CC5}" type="parTrans" cxnId="{A36C084F-ADCE-4D10-8E36-CDB073C64748}">
      <dgm:prSet/>
      <dgm:spPr/>
      <dgm:t>
        <a:bodyPr/>
        <a:lstStyle/>
        <a:p>
          <a:endParaRPr lang="en-US"/>
        </a:p>
      </dgm:t>
    </dgm:pt>
    <dgm:pt modelId="{880205CC-EE8F-46CE-876C-D938CEF99D05}" type="sibTrans" cxnId="{A36C084F-ADCE-4D10-8E36-CDB073C64748}">
      <dgm:prSet/>
      <dgm:spPr/>
      <dgm:t>
        <a:bodyPr/>
        <a:lstStyle/>
        <a:p>
          <a:endParaRPr lang="en-US"/>
        </a:p>
      </dgm:t>
    </dgm:pt>
    <dgm:pt modelId="{8AB616D4-2C81-4933-AC4A-52E2A5336C7F}" type="pres">
      <dgm:prSet presAssocID="{630202D5-3026-48C6-95DB-32E035B5843A}" presName="linear" presStyleCnt="0">
        <dgm:presLayoutVars>
          <dgm:dir/>
          <dgm:animLvl val="lvl"/>
          <dgm:resizeHandles val="exact"/>
        </dgm:presLayoutVars>
      </dgm:prSet>
      <dgm:spPr/>
    </dgm:pt>
    <dgm:pt modelId="{04E073A2-FBCB-41FB-B5CC-0B7DF24DBB42}" type="pres">
      <dgm:prSet presAssocID="{A0DA2460-8F96-41D3-9EC8-F026FB452B92}" presName="parentLin" presStyleCnt="0"/>
      <dgm:spPr/>
    </dgm:pt>
    <dgm:pt modelId="{27BB2810-BDD9-4B8E-8F12-122949C37797}" type="pres">
      <dgm:prSet presAssocID="{A0DA2460-8F96-41D3-9EC8-F026FB452B92}" presName="parentLeftMargin" presStyleLbl="node1" presStyleIdx="0" presStyleCnt="4"/>
      <dgm:spPr/>
    </dgm:pt>
    <dgm:pt modelId="{345D207E-50BC-4AFC-B58C-F41C01A6EBC7}" type="pres">
      <dgm:prSet presAssocID="{A0DA2460-8F96-41D3-9EC8-F026FB452B92}" presName="parentText" presStyleLbl="node1" presStyleIdx="0" presStyleCnt="4">
        <dgm:presLayoutVars>
          <dgm:chMax val="0"/>
          <dgm:bulletEnabled val="1"/>
        </dgm:presLayoutVars>
      </dgm:prSet>
      <dgm:spPr/>
    </dgm:pt>
    <dgm:pt modelId="{0DD7A08B-ECCA-485B-97DD-06AE13361B7E}" type="pres">
      <dgm:prSet presAssocID="{A0DA2460-8F96-41D3-9EC8-F026FB452B92}" presName="negativeSpace" presStyleCnt="0"/>
      <dgm:spPr/>
    </dgm:pt>
    <dgm:pt modelId="{A3BC4D41-1741-4220-9EF2-9651CC763090}" type="pres">
      <dgm:prSet presAssocID="{A0DA2460-8F96-41D3-9EC8-F026FB452B92}" presName="childText" presStyleLbl="conFgAcc1" presStyleIdx="0" presStyleCnt="4">
        <dgm:presLayoutVars>
          <dgm:bulletEnabled val="1"/>
        </dgm:presLayoutVars>
      </dgm:prSet>
      <dgm:spPr/>
    </dgm:pt>
    <dgm:pt modelId="{AD7529F3-B48B-4EB8-A8A3-C8F66A43487A}" type="pres">
      <dgm:prSet presAssocID="{E51AFDE1-427C-4CD6-BD35-86732C018923}" presName="spaceBetweenRectangles" presStyleCnt="0"/>
      <dgm:spPr/>
    </dgm:pt>
    <dgm:pt modelId="{01286BB4-C2A4-422F-B75B-F0E8F3A00653}" type="pres">
      <dgm:prSet presAssocID="{CE2CB31C-589A-4F24-A767-C6E6AF3E15D2}" presName="parentLin" presStyleCnt="0"/>
      <dgm:spPr/>
    </dgm:pt>
    <dgm:pt modelId="{AB52BC26-4C20-44A1-8C4D-D7629977422B}" type="pres">
      <dgm:prSet presAssocID="{CE2CB31C-589A-4F24-A767-C6E6AF3E15D2}" presName="parentLeftMargin" presStyleLbl="node1" presStyleIdx="0" presStyleCnt="4"/>
      <dgm:spPr/>
    </dgm:pt>
    <dgm:pt modelId="{E1741081-2095-4D00-89A0-6F0493FBFB11}" type="pres">
      <dgm:prSet presAssocID="{CE2CB31C-589A-4F24-A767-C6E6AF3E15D2}" presName="parentText" presStyleLbl="node1" presStyleIdx="1" presStyleCnt="4">
        <dgm:presLayoutVars>
          <dgm:chMax val="0"/>
          <dgm:bulletEnabled val="1"/>
        </dgm:presLayoutVars>
      </dgm:prSet>
      <dgm:spPr/>
    </dgm:pt>
    <dgm:pt modelId="{6787466E-8D92-40E7-A59D-9DAB7DDA7721}" type="pres">
      <dgm:prSet presAssocID="{CE2CB31C-589A-4F24-A767-C6E6AF3E15D2}" presName="negativeSpace" presStyleCnt="0"/>
      <dgm:spPr/>
    </dgm:pt>
    <dgm:pt modelId="{0EBE7A10-CDE8-4075-8B8A-CF20B4609467}" type="pres">
      <dgm:prSet presAssocID="{CE2CB31C-589A-4F24-A767-C6E6AF3E15D2}" presName="childText" presStyleLbl="conFgAcc1" presStyleIdx="1" presStyleCnt="4">
        <dgm:presLayoutVars>
          <dgm:bulletEnabled val="1"/>
        </dgm:presLayoutVars>
      </dgm:prSet>
      <dgm:spPr/>
    </dgm:pt>
    <dgm:pt modelId="{A23EB5A3-B208-4B60-9F0C-6786EE7840F5}" type="pres">
      <dgm:prSet presAssocID="{C2F26A0F-32E5-497B-BA16-9F29950DF95B}" presName="spaceBetweenRectangles" presStyleCnt="0"/>
      <dgm:spPr/>
    </dgm:pt>
    <dgm:pt modelId="{5DB91BCD-459C-457C-A622-557E193DBB0B}" type="pres">
      <dgm:prSet presAssocID="{0CA83D8A-985B-45BD-A70A-2B4814273ACA}" presName="parentLin" presStyleCnt="0"/>
      <dgm:spPr/>
    </dgm:pt>
    <dgm:pt modelId="{59FA352B-45E7-4E20-8886-9A7A160EF351}" type="pres">
      <dgm:prSet presAssocID="{0CA83D8A-985B-45BD-A70A-2B4814273ACA}" presName="parentLeftMargin" presStyleLbl="node1" presStyleIdx="1" presStyleCnt="4"/>
      <dgm:spPr/>
    </dgm:pt>
    <dgm:pt modelId="{37E921C1-9D55-464F-9169-0279588D9199}" type="pres">
      <dgm:prSet presAssocID="{0CA83D8A-985B-45BD-A70A-2B4814273ACA}" presName="parentText" presStyleLbl="node1" presStyleIdx="2" presStyleCnt="4">
        <dgm:presLayoutVars>
          <dgm:chMax val="0"/>
          <dgm:bulletEnabled val="1"/>
        </dgm:presLayoutVars>
      </dgm:prSet>
      <dgm:spPr/>
    </dgm:pt>
    <dgm:pt modelId="{44721025-18B5-4706-9523-049AD30A1FFB}" type="pres">
      <dgm:prSet presAssocID="{0CA83D8A-985B-45BD-A70A-2B4814273ACA}" presName="negativeSpace" presStyleCnt="0"/>
      <dgm:spPr/>
    </dgm:pt>
    <dgm:pt modelId="{3A9DCDB7-A9AC-4D7A-80E7-E791D124BB64}" type="pres">
      <dgm:prSet presAssocID="{0CA83D8A-985B-45BD-A70A-2B4814273ACA}" presName="childText" presStyleLbl="conFgAcc1" presStyleIdx="2" presStyleCnt="4">
        <dgm:presLayoutVars>
          <dgm:bulletEnabled val="1"/>
        </dgm:presLayoutVars>
      </dgm:prSet>
      <dgm:spPr/>
    </dgm:pt>
    <dgm:pt modelId="{6BF028C4-8FC9-4947-A91B-09B5D2B7ED62}" type="pres">
      <dgm:prSet presAssocID="{CC1291EF-1F50-4BA1-92CB-4A1180C2118C}" presName="spaceBetweenRectangles" presStyleCnt="0"/>
      <dgm:spPr/>
    </dgm:pt>
    <dgm:pt modelId="{B2795A47-AD14-4A4F-8D47-33563E026835}" type="pres">
      <dgm:prSet presAssocID="{03DDAE6E-F851-4E10-9CEF-67566D3BF3AF}" presName="parentLin" presStyleCnt="0"/>
      <dgm:spPr/>
    </dgm:pt>
    <dgm:pt modelId="{E77BD6A6-F50A-463B-AABC-69BC9BD068DF}" type="pres">
      <dgm:prSet presAssocID="{03DDAE6E-F851-4E10-9CEF-67566D3BF3AF}" presName="parentLeftMargin" presStyleLbl="node1" presStyleIdx="2" presStyleCnt="4"/>
      <dgm:spPr/>
    </dgm:pt>
    <dgm:pt modelId="{A76352C8-FF1A-45A7-A861-F46E235500B6}" type="pres">
      <dgm:prSet presAssocID="{03DDAE6E-F851-4E10-9CEF-67566D3BF3AF}" presName="parentText" presStyleLbl="node1" presStyleIdx="3" presStyleCnt="4">
        <dgm:presLayoutVars>
          <dgm:chMax val="0"/>
          <dgm:bulletEnabled val="1"/>
        </dgm:presLayoutVars>
      </dgm:prSet>
      <dgm:spPr/>
    </dgm:pt>
    <dgm:pt modelId="{A885FD11-6E09-4069-A847-D82DCD975AA3}" type="pres">
      <dgm:prSet presAssocID="{03DDAE6E-F851-4E10-9CEF-67566D3BF3AF}" presName="negativeSpace" presStyleCnt="0"/>
      <dgm:spPr/>
    </dgm:pt>
    <dgm:pt modelId="{963A12F0-7F95-41BB-A3E0-03AA1DFAF9C9}" type="pres">
      <dgm:prSet presAssocID="{03DDAE6E-F851-4E10-9CEF-67566D3BF3AF}" presName="childText" presStyleLbl="conFgAcc1" presStyleIdx="3" presStyleCnt="4">
        <dgm:presLayoutVars>
          <dgm:bulletEnabled val="1"/>
        </dgm:presLayoutVars>
      </dgm:prSet>
      <dgm:spPr/>
    </dgm:pt>
  </dgm:ptLst>
  <dgm:cxnLst>
    <dgm:cxn modelId="{39696104-6B7B-48B6-89B0-5D25AC99FC42}" type="presOf" srcId="{630202D5-3026-48C6-95DB-32E035B5843A}" destId="{8AB616D4-2C81-4933-AC4A-52E2A5336C7F}" srcOrd="0" destOrd="0" presId="urn:microsoft.com/office/officeart/2005/8/layout/list1"/>
    <dgm:cxn modelId="{A2F2F53D-2E13-4781-8AC6-CE4F06B70F2F}" type="presOf" srcId="{A0DA2460-8F96-41D3-9EC8-F026FB452B92}" destId="{27BB2810-BDD9-4B8E-8F12-122949C37797}" srcOrd="0" destOrd="0" presId="urn:microsoft.com/office/officeart/2005/8/layout/list1"/>
    <dgm:cxn modelId="{3C64725B-EA19-43C9-AF3E-9A52733ED4F6}" type="presOf" srcId="{03DDAE6E-F851-4E10-9CEF-67566D3BF3AF}" destId="{A76352C8-FF1A-45A7-A861-F46E235500B6}" srcOrd="1" destOrd="0" presId="urn:microsoft.com/office/officeart/2005/8/layout/list1"/>
    <dgm:cxn modelId="{8ACC3063-D1C5-4194-AEF7-017082BD3B77}" srcId="{A0DA2460-8F96-41D3-9EC8-F026FB452B92}" destId="{79334F74-C554-45C9-876E-323ABC195B16}" srcOrd="0" destOrd="0" parTransId="{BBFD1432-B4EF-4E19-A326-33B09F183BFD}" sibTransId="{77B5352B-C303-4096-A816-F1806913B255}"/>
    <dgm:cxn modelId="{8A85F243-F92F-4560-AAA3-4B0EA8037E01}" type="presOf" srcId="{03DDAE6E-F851-4E10-9CEF-67566D3BF3AF}" destId="{E77BD6A6-F50A-463B-AABC-69BC9BD068DF}" srcOrd="0" destOrd="0" presId="urn:microsoft.com/office/officeart/2005/8/layout/list1"/>
    <dgm:cxn modelId="{D390A547-AAF7-4277-B29F-8784A2722BEB}" srcId="{630202D5-3026-48C6-95DB-32E035B5843A}" destId="{0CA83D8A-985B-45BD-A70A-2B4814273ACA}" srcOrd="2" destOrd="0" parTransId="{DF3350E6-797C-4F5A-807C-69427D1A47BD}" sibTransId="{CC1291EF-1F50-4BA1-92CB-4A1180C2118C}"/>
    <dgm:cxn modelId="{A36C084F-ADCE-4D10-8E36-CDB073C64748}" srcId="{03DDAE6E-F851-4E10-9CEF-67566D3BF3AF}" destId="{F0F7FABA-0EA6-4B3F-B922-A7FE10DE3E80}" srcOrd="1" destOrd="0" parTransId="{562C1B33-50B5-466A-B624-057A9F1B2CC5}" sibTransId="{880205CC-EE8F-46CE-876C-D938CEF99D05}"/>
    <dgm:cxn modelId="{4B5DAC57-1EA6-407A-8D0B-0EB84E2F901E}" type="presOf" srcId="{CE2CB31C-589A-4F24-A767-C6E6AF3E15D2}" destId="{AB52BC26-4C20-44A1-8C4D-D7629977422B}" srcOrd="0" destOrd="0" presId="urn:microsoft.com/office/officeart/2005/8/layout/list1"/>
    <dgm:cxn modelId="{0858B959-78F0-4CFC-8E5B-37A3B737EF29}" type="presOf" srcId="{A0DA2460-8F96-41D3-9EC8-F026FB452B92}" destId="{345D207E-50BC-4AFC-B58C-F41C01A6EBC7}" srcOrd="1" destOrd="0" presId="urn:microsoft.com/office/officeart/2005/8/layout/list1"/>
    <dgm:cxn modelId="{0A19085A-8EC3-4E49-A3EA-33D363CAF9D8}" type="presOf" srcId="{CE2CB31C-589A-4F24-A767-C6E6AF3E15D2}" destId="{E1741081-2095-4D00-89A0-6F0493FBFB11}" srcOrd="1" destOrd="0" presId="urn:microsoft.com/office/officeart/2005/8/layout/list1"/>
    <dgm:cxn modelId="{F5243D88-22E7-4AE3-A5BD-A937152ADADB}" type="presOf" srcId="{0CA83D8A-985B-45BD-A70A-2B4814273ACA}" destId="{59FA352B-45E7-4E20-8886-9A7A160EF351}" srcOrd="0" destOrd="0" presId="urn:microsoft.com/office/officeart/2005/8/layout/list1"/>
    <dgm:cxn modelId="{19CA2993-B5D9-40D5-A615-BDD49102B26E}" type="presOf" srcId="{79334F74-C554-45C9-876E-323ABC195B16}" destId="{A3BC4D41-1741-4220-9EF2-9651CC763090}" srcOrd="0" destOrd="0" presId="urn:microsoft.com/office/officeart/2005/8/layout/list1"/>
    <dgm:cxn modelId="{083CC393-C909-4A0F-A4CE-AFE06B4190AF}" srcId="{630202D5-3026-48C6-95DB-32E035B5843A}" destId="{03DDAE6E-F851-4E10-9CEF-67566D3BF3AF}" srcOrd="3" destOrd="0" parTransId="{3037D89F-8948-4D2B-81AC-431DD08B3F7A}" sibTransId="{3D54C157-CF4E-47C8-B4E1-8143F4BC84DD}"/>
    <dgm:cxn modelId="{6D52F2B2-47BB-4C07-8981-3DFD7199046C}" srcId="{03DDAE6E-F851-4E10-9CEF-67566D3BF3AF}" destId="{BA9CBF19-5BD6-4896-96CA-0BBEBA1FBA31}" srcOrd="0" destOrd="0" parTransId="{C38C5700-3D31-4967-B25F-3E14E519EE29}" sibTransId="{D7303C40-03FD-45AC-9608-C96B261DD4DA}"/>
    <dgm:cxn modelId="{64552BBD-ACC0-43E1-BE87-318BC2F1483B}" type="presOf" srcId="{0CA83D8A-985B-45BD-A70A-2B4814273ACA}" destId="{37E921C1-9D55-464F-9169-0279588D9199}" srcOrd="1" destOrd="0" presId="urn:microsoft.com/office/officeart/2005/8/layout/list1"/>
    <dgm:cxn modelId="{60562BCA-CE26-4731-AEEA-E4B6EB5C1D57}" type="presOf" srcId="{BA9CBF19-5BD6-4896-96CA-0BBEBA1FBA31}" destId="{963A12F0-7F95-41BB-A3E0-03AA1DFAF9C9}" srcOrd="0" destOrd="0" presId="urn:microsoft.com/office/officeart/2005/8/layout/list1"/>
    <dgm:cxn modelId="{FB5A66CD-1345-46CB-9C7F-A9E86F0EE243}" type="presOf" srcId="{F0F7FABA-0EA6-4B3F-B922-A7FE10DE3E80}" destId="{963A12F0-7F95-41BB-A3E0-03AA1DFAF9C9}" srcOrd="0" destOrd="1" presId="urn:microsoft.com/office/officeart/2005/8/layout/list1"/>
    <dgm:cxn modelId="{B6EF52D0-9F99-406A-9E2A-0EF8676D92C2}" srcId="{630202D5-3026-48C6-95DB-32E035B5843A}" destId="{A0DA2460-8F96-41D3-9EC8-F026FB452B92}" srcOrd="0" destOrd="0" parTransId="{C10593F7-ED00-4796-B3FD-73B2CBD2F6A0}" sibTransId="{E51AFDE1-427C-4CD6-BD35-86732C018923}"/>
    <dgm:cxn modelId="{6FA4B1E4-1BD0-43E0-B245-592FACDD978E}" srcId="{CE2CB31C-589A-4F24-A767-C6E6AF3E15D2}" destId="{A0AAE840-BF85-486C-93A2-D595B69A9D39}" srcOrd="0" destOrd="0" parTransId="{A12F3B0F-77A2-4070-937E-03AE793A86B4}" sibTransId="{2487FED3-7BB2-4146-B152-C23810D8EC10}"/>
    <dgm:cxn modelId="{ECF76AF8-3A69-46B2-B268-9E76FF77523F}" type="presOf" srcId="{A0AAE840-BF85-486C-93A2-D595B69A9D39}" destId="{0EBE7A10-CDE8-4075-8B8A-CF20B4609467}" srcOrd="0" destOrd="0" presId="urn:microsoft.com/office/officeart/2005/8/layout/list1"/>
    <dgm:cxn modelId="{471174FF-D5FD-49C0-B1B3-1AAB784A75F1}" srcId="{630202D5-3026-48C6-95DB-32E035B5843A}" destId="{CE2CB31C-589A-4F24-A767-C6E6AF3E15D2}" srcOrd="1" destOrd="0" parTransId="{FE6B4547-C367-414A-B0BB-A72BF7EB2298}" sibTransId="{C2F26A0F-32E5-497B-BA16-9F29950DF95B}"/>
    <dgm:cxn modelId="{014FD193-7CD5-48E6-8D39-BD3D5BA27C47}" type="presParOf" srcId="{8AB616D4-2C81-4933-AC4A-52E2A5336C7F}" destId="{04E073A2-FBCB-41FB-B5CC-0B7DF24DBB42}" srcOrd="0" destOrd="0" presId="urn:microsoft.com/office/officeart/2005/8/layout/list1"/>
    <dgm:cxn modelId="{452697EF-F148-453C-8EBA-6E98EE55F87A}" type="presParOf" srcId="{04E073A2-FBCB-41FB-B5CC-0B7DF24DBB42}" destId="{27BB2810-BDD9-4B8E-8F12-122949C37797}" srcOrd="0" destOrd="0" presId="urn:microsoft.com/office/officeart/2005/8/layout/list1"/>
    <dgm:cxn modelId="{F963DA8A-B79A-4A2F-9A3A-B69AB8CFBA2C}" type="presParOf" srcId="{04E073A2-FBCB-41FB-B5CC-0B7DF24DBB42}" destId="{345D207E-50BC-4AFC-B58C-F41C01A6EBC7}" srcOrd="1" destOrd="0" presId="urn:microsoft.com/office/officeart/2005/8/layout/list1"/>
    <dgm:cxn modelId="{168B1CD5-A8A5-4A4C-AF01-9FDF27B0359D}" type="presParOf" srcId="{8AB616D4-2C81-4933-AC4A-52E2A5336C7F}" destId="{0DD7A08B-ECCA-485B-97DD-06AE13361B7E}" srcOrd="1" destOrd="0" presId="urn:microsoft.com/office/officeart/2005/8/layout/list1"/>
    <dgm:cxn modelId="{4EB27F49-FB8A-4B58-9B9F-02EB0481CF16}" type="presParOf" srcId="{8AB616D4-2C81-4933-AC4A-52E2A5336C7F}" destId="{A3BC4D41-1741-4220-9EF2-9651CC763090}" srcOrd="2" destOrd="0" presId="urn:microsoft.com/office/officeart/2005/8/layout/list1"/>
    <dgm:cxn modelId="{9B131528-6242-4D0B-BBC0-A282EF768654}" type="presParOf" srcId="{8AB616D4-2C81-4933-AC4A-52E2A5336C7F}" destId="{AD7529F3-B48B-4EB8-A8A3-C8F66A43487A}" srcOrd="3" destOrd="0" presId="urn:microsoft.com/office/officeart/2005/8/layout/list1"/>
    <dgm:cxn modelId="{952D1679-C2E7-4140-B6B1-38F23DDCA529}" type="presParOf" srcId="{8AB616D4-2C81-4933-AC4A-52E2A5336C7F}" destId="{01286BB4-C2A4-422F-B75B-F0E8F3A00653}" srcOrd="4" destOrd="0" presId="urn:microsoft.com/office/officeart/2005/8/layout/list1"/>
    <dgm:cxn modelId="{8477CC47-04F1-4540-A942-7FCC212FB750}" type="presParOf" srcId="{01286BB4-C2A4-422F-B75B-F0E8F3A00653}" destId="{AB52BC26-4C20-44A1-8C4D-D7629977422B}" srcOrd="0" destOrd="0" presId="urn:microsoft.com/office/officeart/2005/8/layout/list1"/>
    <dgm:cxn modelId="{689B591E-0152-4003-8C13-ED30C0F2CA04}" type="presParOf" srcId="{01286BB4-C2A4-422F-B75B-F0E8F3A00653}" destId="{E1741081-2095-4D00-89A0-6F0493FBFB11}" srcOrd="1" destOrd="0" presId="urn:microsoft.com/office/officeart/2005/8/layout/list1"/>
    <dgm:cxn modelId="{B537AC59-65E9-43EF-AB9A-1EA85C216199}" type="presParOf" srcId="{8AB616D4-2C81-4933-AC4A-52E2A5336C7F}" destId="{6787466E-8D92-40E7-A59D-9DAB7DDA7721}" srcOrd="5" destOrd="0" presId="urn:microsoft.com/office/officeart/2005/8/layout/list1"/>
    <dgm:cxn modelId="{03F5CED3-E695-43F3-BBD0-3D0FBFFBB96C}" type="presParOf" srcId="{8AB616D4-2C81-4933-AC4A-52E2A5336C7F}" destId="{0EBE7A10-CDE8-4075-8B8A-CF20B4609467}" srcOrd="6" destOrd="0" presId="urn:microsoft.com/office/officeart/2005/8/layout/list1"/>
    <dgm:cxn modelId="{31E53374-F5E0-4FF9-875C-964EA0B3C9C0}" type="presParOf" srcId="{8AB616D4-2C81-4933-AC4A-52E2A5336C7F}" destId="{A23EB5A3-B208-4B60-9F0C-6786EE7840F5}" srcOrd="7" destOrd="0" presId="urn:microsoft.com/office/officeart/2005/8/layout/list1"/>
    <dgm:cxn modelId="{8726A623-9238-46F3-A857-ACE6023E86C0}" type="presParOf" srcId="{8AB616D4-2C81-4933-AC4A-52E2A5336C7F}" destId="{5DB91BCD-459C-457C-A622-557E193DBB0B}" srcOrd="8" destOrd="0" presId="urn:microsoft.com/office/officeart/2005/8/layout/list1"/>
    <dgm:cxn modelId="{C2075FF2-2672-4599-81D2-923CE9A9D8B3}" type="presParOf" srcId="{5DB91BCD-459C-457C-A622-557E193DBB0B}" destId="{59FA352B-45E7-4E20-8886-9A7A160EF351}" srcOrd="0" destOrd="0" presId="urn:microsoft.com/office/officeart/2005/8/layout/list1"/>
    <dgm:cxn modelId="{B3461239-0E94-4A39-BFC3-2CC8F976C048}" type="presParOf" srcId="{5DB91BCD-459C-457C-A622-557E193DBB0B}" destId="{37E921C1-9D55-464F-9169-0279588D9199}" srcOrd="1" destOrd="0" presId="urn:microsoft.com/office/officeart/2005/8/layout/list1"/>
    <dgm:cxn modelId="{ACB0FFDA-8821-4A48-B74F-B0E4619E74A3}" type="presParOf" srcId="{8AB616D4-2C81-4933-AC4A-52E2A5336C7F}" destId="{44721025-18B5-4706-9523-049AD30A1FFB}" srcOrd="9" destOrd="0" presId="urn:microsoft.com/office/officeart/2005/8/layout/list1"/>
    <dgm:cxn modelId="{C910FBEB-4CF5-4CD9-A296-9CA9B996D8F6}" type="presParOf" srcId="{8AB616D4-2C81-4933-AC4A-52E2A5336C7F}" destId="{3A9DCDB7-A9AC-4D7A-80E7-E791D124BB64}" srcOrd="10" destOrd="0" presId="urn:microsoft.com/office/officeart/2005/8/layout/list1"/>
    <dgm:cxn modelId="{5B109EEA-D69F-435A-8D6E-1A290E891D42}" type="presParOf" srcId="{8AB616D4-2C81-4933-AC4A-52E2A5336C7F}" destId="{6BF028C4-8FC9-4947-A91B-09B5D2B7ED62}" srcOrd="11" destOrd="0" presId="urn:microsoft.com/office/officeart/2005/8/layout/list1"/>
    <dgm:cxn modelId="{3BFBEC1A-7D3C-45FC-965B-1B94B4828159}" type="presParOf" srcId="{8AB616D4-2C81-4933-AC4A-52E2A5336C7F}" destId="{B2795A47-AD14-4A4F-8D47-33563E026835}" srcOrd="12" destOrd="0" presId="urn:microsoft.com/office/officeart/2005/8/layout/list1"/>
    <dgm:cxn modelId="{450450D4-DB4E-47EF-868C-E53FF5040786}" type="presParOf" srcId="{B2795A47-AD14-4A4F-8D47-33563E026835}" destId="{E77BD6A6-F50A-463B-AABC-69BC9BD068DF}" srcOrd="0" destOrd="0" presId="urn:microsoft.com/office/officeart/2005/8/layout/list1"/>
    <dgm:cxn modelId="{61D8C06C-CBEB-4EA4-837E-2C8A6CC9CB10}" type="presParOf" srcId="{B2795A47-AD14-4A4F-8D47-33563E026835}" destId="{A76352C8-FF1A-45A7-A861-F46E235500B6}" srcOrd="1" destOrd="0" presId="urn:microsoft.com/office/officeart/2005/8/layout/list1"/>
    <dgm:cxn modelId="{EDDB8D0F-F504-4E06-8B2B-03290CA8524A}" type="presParOf" srcId="{8AB616D4-2C81-4933-AC4A-52E2A5336C7F}" destId="{A885FD11-6E09-4069-A847-D82DCD975AA3}" srcOrd="13" destOrd="0" presId="urn:microsoft.com/office/officeart/2005/8/layout/list1"/>
    <dgm:cxn modelId="{5AAC9F32-8E66-4075-B306-DC96DC6A7195}" type="presParOf" srcId="{8AB616D4-2C81-4933-AC4A-52E2A5336C7F}" destId="{963A12F0-7F95-41BB-A3E0-03AA1DFAF9C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29657-6AAA-4203-A4B5-C9B737757239}">
      <dsp:nvSpPr>
        <dsp:cNvPr id="0" name=""/>
        <dsp:cNvSpPr/>
      </dsp:nvSpPr>
      <dsp:spPr>
        <a:xfrm>
          <a:off x="2362615" y="953085"/>
          <a:ext cx="512960" cy="91440"/>
        </a:xfrm>
        <a:custGeom>
          <a:avLst/>
          <a:gdLst/>
          <a:ahLst/>
          <a:cxnLst/>
          <a:rect l="0" t="0" r="0" b="0"/>
          <a:pathLst>
            <a:path>
              <a:moveTo>
                <a:pt x="0" y="45720"/>
              </a:moveTo>
              <a:lnTo>
                <a:pt x="5129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05506" y="996088"/>
        <a:ext cx="27178" cy="5435"/>
      </dsp:txXfrm>
    </dsp:sp>
    <dsp:sp modelId="{0538BB6F-CB88-4D88-9DD7-5CBD7D408AC0}">
      <dsp:nvSpPr>
        <dsp:cNvPr id="0" name=""/>
        <dsp:cNvSpPr/>
      </dsp:nvSpPr>
      <dsp:spPr>
        <a:xfrm>
          <a:off x="1106" y="289813"/>
          <a:ext cx="2363308" cy="141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804" tIns="121557" rIns="115804" bIns="121557" numCol="1" spcCol="1270" anchor="ctr" anchorCtr="0">
          <a:noAutofit/>
        </a:bodyPr>
        <a:lstStyle/>
        <a:p>
          <a:pPr marL="0" lvl="0" indent="0" algn="ctr" defTabSz="800100">
            <a:lnSpc>
              <a:spcPct val="90000"/>
            </a:lnSpc>
            <a:spcBef>
              <a:spcPct val="0"/>
            </a:spcBef>
            <a:spcAft>
              <a:spcPct val="35000"/>
            </a:spcAft>
            <a:buNone/>
          </a:pPr>
          <a:r>
            <a:rPr lang="en-US" sz="1800" kern="1200"/>
            <a:t>Recognize the importance of post-secondary planning for achieving career goals.</a:t>
          </a:r>
        </a:p>
      </dsp:txBody>
      <dsp:txXfrm>
        <a:off x="1106" y="289813"/>
        <a:ext cx="2363308" cy="1417985"/>
      </dsp:txXfrm>
    </dsp:sp>
    <dsp:sp modelId="{00F5485E-F63F-4E44-B058-B69BB2534C18}">
      <dsp:nvSpPr>
        <dsp:cNvPr id="0" name=""/>
        <dsp:cNvSpPr/>
      </dsp:nvSpPr>
      <dsp:spPr>
        <a:xfrm>
          <a:off x="1182761" y="1705998"/>
          <a:ext cx="2906869" cy="512960"/>
        </a:xfrm>
        <a:custGeom>
          <a:avLst/>
          <a:gdLst/>
          <a:ahLst/>
          <a:cxnLst/>
          <a:rect l="0" t="0" r="0" b="0"/>
          <a:pathLst>
            <a:path>
              <a:moveTo>
                <a:pt x="2906869" y="0"/>
              </a:moveTo>
              <a:lnTo>
                <a:pt x="2906869" y="273580"/>
              </a:lnTo>
              <a:lnTo>
                <a:pt x="0" y="273580"/>
              </a:lnTo>
              <a:lnTo>
                <a:pt x="0" y="51296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264" y="1959761"/>
        <a:ext cx="147862" cy="5435"/>
      </dsp:txXfrm>
    </dsp:sp>
    <dsp:sp modelId="{31852CF7-1846-4F6E-882B-2B29C8346F2A}">
      <dsp:nvSpPr>
        <dsp:cNvPr id="0" name=""/>
        <dsp:cNvSpPr/>
      </dsp:nvSpPr>
      <dsp:spPr>
        <a:xfrm>
          <a:off x="2907976" y="289813"/>
          <a:ext cx="2363308" cy="141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804" tIns="121557" rIns="115804" bIns="121557" numCol="1" spcCol="1270" anchor="ctr" anchorCtr="0">
          <a:noAutofit/>
        </a:bodyPr>
        <a:lstStyle/>
        <a:p>
          <a:pPr marL="0" lvl="0" indent="0" algn="ctr" defTabSz="800100">
            <a:lnSpc>
              <a:spcPct val="90000"/>
            </a:lnSpc>
            <a:spcBef>
              <a:spcPct val="0"/>
            </a:spcBef>
            <a:spcAft>
              <a:spcPct val="35000"/>
            </a:spcAft>
            <a:buNone/>
          </a:pPr>
          <a:r>
            <a:rPr lang="en-US" sz="1800" kern="1200"/>
            <a:t>Identify resources for career and post-secondary planning information.</a:t>
          </a:r>
        </a:p>
      </dsp:txBody>
      <dsp:txXfrm>
        <a:off x="2907976" y="289813"/>
        <a:ext cx="2363308" cy="1417985"/>
      </dsp:txXfrm>
    </dsp:sp>
    <dsp:sp modelId="{F487DF5D-6D29-4B06-B256-1D29DEE572CE}">
      <dsp:nvSpPr>
        <dsp:cNvPr id="0" name=""/>
        <dsp:cNvSpPr/>
      </dsp:nvSpPr>
      <dsp:spPr>
        <a:xfrm>
          <a:off x="1106" y="2251359"/>
          <a:ext cx="2363308" cy="141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804" tIns="121557" rIns="115804" bIns="121557" numCol="1" spcCol="1270" anchor="ctr" anchorCtr="0">
          <a:noAutofit/>
        </a:bodyPr>
        <a:lstStyle/>
        <a:p>
          <a:pPr marL="0" lvl="0" indent="0" algn="ctr" defTabSz="800100">
            <a:lnSpc>
              <a:spcPct val="90000"/>
            </a:lnSpc>
            <a:spcBef>
              <a:spcPct val="0"/>
            </a:spcBef>
            <a:spcAft>
              <a:spcPct val="35000"/>
            </a:spcAft>
            <a:buNone/>
          </a:pPr>
          <a:r>
            <a:rPr lang="en-US" sz="1800" kern="1200"/>
            <a:t>Compile relevant information for making an informed decision. </a:t>
          </a:r>
        </a:p>
      </dsp:txBody>
      <dsp:txXfrm>
        <a:off x="1106" y="2251359"/>
        <a:ext cx="2363308" cy="1417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C4D41-1741-4220-9EF2-9651CC763090}">
      <dsp:nvSpPr>
        <dsp:cNvPr id="0" name=""/>
        <dsp:cNvSpPr/>
      </dsp:nvSpPr>
      <dsp:spPr>
        <a:xfrm>
          <a:off x="0" y="297587"/>
          <a:ext cx="9601196"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59" tIns="270764" rIns="74515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OR</a:t>
          </a:r>
        </a:p>
      </dsp:txBody>
      <dsp:txXfrm>
        <a:off x="0" y="297587"/>
        <a:ext cx="9601196" cy="532350"/>
      </dsp:txXfrm>
    </dsp:sp>
    <dsp:sp modelId="{345D207E-50BC-4AFC-B58C-F41C01A6EBC7}">
      <dsp:nvSpPr>
        <dsp:cNvPr id="0" name=""/>
        <dsp:cNvSpPr/>
      </dsp:nvSpPr>
      <dsp:spPr>
        <a:xfrm>
          <a:off x="480059" y="105707"/>
          <a:ext cx="6720837"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577850">
            <a:lnSpc>
              <a:spcPct val="90000"/>
            </a:lnSpc>
            <a:spcBef>
              <a:spcPct val="0"/>
            </a:spcBef>
            <a:spcAft>
              <a:spcPct val="35000"/>
            </a:spcAft>
            <a:buNone/>
          </a:pPr>
          <a:r>
            <a:rPr lang="en-US" sz="1300" kern="1200" dirty="0"/>
            <a:t>Rank in top 60% of graduating class</a:t>
          </a:r>
        </a:p>
      </dsp:txBody>
      <dsp:txXfrm>
        <a:off x="498793" y="124441"/>
        <a:ext cx="6683369" cy="346292"/>
      </dsp:txXfrm>
    </dsp:sp>
    <dsp:sp modelId="{0EBE7A10-CDE8-4075-8B8A-CF20B4609467}">
      <dsp:nvSpPr>
        <dsp:cNvPr id="0" name=""/>
        <dsp:cNvSpPr/>
      </dsp:nvSpPr>
      <dsp:spPr>
        <a:xfrm>
          <a:off x="0" y="1092017"/>
          <a:ext cx="9601196"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59" tIns="270764" rIns="74515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OR</a:t>
          </a:r>
        </a:p>
      </dsp:txBody>
      <dsp:txXfrm>
        <a:off x="0" y="1092017"/>
        <a:ext cx="9601196" cy="532350"/>
      </dsp:txXfrm>
    </dsp:sp>
    <dsp:sp modelId="{E1741081-2095-4D00-89A0-6F0493FBFB11}">
      <dsp:nvSpPr>
        <dsp:cNvPr id="0" name=""/>
        <dsp:cNvSpPr/>
      </dsp:nvSpPr>
      <dsp:spPr>
        <a:xfrm>
          <a:off x="480059" y="900137"/>
          <a:ext cx="6720837"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577850">
            <a:lnSpc>
              <a:spcPct val="90000"/>
            </a:lnSpc>
            <a:spcBef>
              <a:spcPct val="0"/>
            </a:spcBef>
            <a:spcAft>
              <a:spcPct val="35000"/>
            </a:spcAft>
            <a:buNone/>
          </a:pPr>
          <a:r>
            <a:rPr lang="en-US" sz="1300" kern="1200"/>
            <a:t>Achieve an ACT composite score of 18 or higher</a:t>
          </a:r>
        </a:p>
      </dsp:txBody>
      <dsp:txXfrm>
        <a:off x="498793" y="918871"/>
        <a:ext cx="6683369" cy="346292"/>
      </dsp:txXfrm>
    </dsp:sp>
    <dsp:sp modelId="{3A9DCDB7-A9AC-4D7A-80E7-E791D124BB64}">
      <dsp:nvSpPr>
        <dsp:cNvPr id="0" name=""/>
        <dsp:cNvSpPr/>
      </dsp:nvSpPr>
      <dsp:spPr>
        <a:xfrm>
          <a:off x="0" y="1886447"/>
          <a:ext cx="9601196"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E921C1-9D55-464F-9169-0279588D9199}">
      <dsp:nvSpPr>
        <dsp:cNvPr id="0" name=""/>
        <dsp:cNvSpPr/>
      </dsp:nvSpPr>
      <dsp:spPr>
        <a:xfrm>
          <a:off x="480059" y="1694567"/>
          <a:ext cx="6720837"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577850">
            <a:lnSpc>
              <a:spcPct val="90000"/>
            </a:lnSpc>
            <a:spcBef>
              <a:spcPct val="0"/>
            </a:spcBef>
            <a:spcAft>
              <a:spcPct val="35000"/>
            </a:spcAft>
            <a:buNone/>
          </a:pPr>
          <a:r>
            <a:rPr lang="en-US" sz="1300" kern="1200"/>
            <a:t>Obtain a H.S. GPA of at least 2.6</a:t>
          </a:r>
        </a:p>
      </dsp:txBody>
      <dsp:txXfrm>
        <a:off x="498793" y="1713301"/>
        <a:ext cx="6683369" cy="346292"/>
      </dsp:txXfrm>
    </dsp:sp>
    <dsp:sp modelId="{963A12F0-7F95-41BB-A3E0-03AA1DFAF9C9}">
      <dsp:nvSpPr>
        <dsp:cNvPr id="0" name=""/>
        <dsp:cNvSpPr/>
      </dsp:nvSpPr>
      <dsp:spPr>
        <a:xfrm>
          <a:off x="0" y="2476128"/>
          <a:ext cx="9601196" cy="7371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59" tIns="270764" rIns="745159"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SD School of Mines and Technology (20 for review, 25 automatic w/ math subscore of 25)</a:t>
          </a:r>
        </a:p>
        <a:p>
          <a:pPr marL="114300" lvl="1" indent="-114300" algn="l" defTabSz="577850">
            <a:lnSpc>
              <a:spcPct val="90000"/>
            </a:lnSpc>
            <a:spcBef>
              <a:spcPct val="0"/>
            </a:spcBef>
            <a:spcAft>
              <a:spcPct val="15000"/>
            </a:spcAft>
            <a:buChar char="•"/>
          </a:pPr>
          <a:r>
            <a:rPr lang="en-US" sz="1300" kern="1200"/>
            <a:t>USD (21 or top 50%)</a:t>
          </a:r>
        </a:p>
      </dsp:txBody>
      <dsp:txXfrm>
        <a:off x="0" y="2476128"/>
        <a:ext cx="9601196" cy="737100"/>
      </dsp:txXfrm>
    </dsp:sp>
    <dsp:sp modelId="{A76352C8-FF1A-45A7-A861-F46E235500B6}">
      <dsp:nvSpPr>
        <dsp:cNvPr id="0" name=""/>
        <dsp:cNvSpPr/>
      </dsp:nvSpPr>
      <dsp:spPr>
        <a:xfrm>
          <a:off x="480059" y="2284247"/>
          <a:ext cx="6720837" cy="383760"/>
        </a:xfrm>
        <a:prstGeom prst="roundRect">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577850">
            <a:lnSpc>
              <a:spcPct val="90000"/>
            </a:lnSpc>
            <a:spcBef>
              <a:spcPct val="0"/>
            </a:spcBef>
            <a:spcAft>
              <a:spcPct val="35000"/>
            </a:spcAft>
            <a:buNone/>
          </a:pPr>
          <a:r>
            <a:rPr lang="en-US" sz="1300" kern="1200"/>
            <a:t>***Exceptions</a:t>
          </a:r>
        </a:p>
      </dsp:txBody>
      <dsp:txXfrm>
        <a:off x="498793" y="2302981"/>
        <a:ext cx="6683369" cy="34629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F7BDAE2-684F-4B1D-98F4-22A1A7B844A5}" type="datetimeFigureOut">
              <a:rPr lang="en-US" smtClean="0"/>
              <a:t>11/21/2023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6F7F0E2-B14B-41B1-8456-F60176F865E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17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7BDAE2-684F-4B1D-98F4-22A1A7B844A5}"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7F0E2-B14B-41B1-8456-F60176F865EE}" type="slidenum">
              <a:rPr lang="en-US" smtClean="0"/>
              <a:t>‹#›</a:t>
            </a:fld>
            <a:endParaRPr lang="en-US"/>
          </a:p>
        </p:txBody>
      </p:sp>
    </p:spTree>
    <p:extLst>
      <p:ext uri="{BB962C8B-B14F-4D97-AF65-F5344CB8AC3E}">
        <p14:creationId xmlns:p14="http://schemas.microsoft.com/office/powerpoint/2010/main" val="402568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BDAE2-684F-4B1D-98F4-22A1A7B844A5}"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7F0E2-B14B-41B1-8456-F60176F865E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75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BDAE2-684F-4B1D-98F4-22A1A7B844A5}"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7F0E2-B14B-41B1-8456-F60176F865E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042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BDAE2-684F-4B1D-98F4-22A1A7B844A5}"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7F0E2-B14B-41B1-8456-F60176F865EE}" type="slidenum">
              <a:rPr lang="en-US" smtClean="0"/>
              <a:t>‹#›</a:t>
            </a:fld>
            <a:endParaRPr lang="en-US"/>
          </a:p>
        </p:txBody>
      </p:sp>
    </p:spTree>
    <p:extLst>
      <p:ext uri="{BB962C8B-B14F-4D97-AF65-F5344CB8AC3E}">
        <p14:creationId xmlns:p14="http://schemas.microsoft.com/office/powerpoint/2010/main" val="285662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BDAE2-684F-4B1D-98F4-22A1A7B844A5}"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7F0E2-B14B-41B1-8456-F60176F865E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986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BDAE2-684F-4B1D-98F4-22A1A7B844A5}"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7F0E2-B14B-41B1-8456-F60176F865E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3679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BDAE2-684F-4B1D-98F4-22A1A7B844A5}"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7F0E2-B14B-41B1-8456-F60176F865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443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BDAE2-684F-4B1D-98F4-22A1A7B844A5}"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7F0E2-B14B-41B1-8456-F60176F865E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79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BDAE2-684F-4B1D-98F4-22A1A7B844A5}"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7F0E2-B14B-41B1-8456-F60176F865EE}" type="slidenum">
              <a:rPr lang="en-US" smtClean="0"/>
              <a:t>‹#›</a:t>
            </a:fld>
            <a:endParaRPr lang="en-US"/>
          </a:p>
        </p:txBody>
      </p:sp>
    </p:spTree>
    <p:extLst>
      <p:ext uri="{BB962C8B-B14F-4D97-AF65-F5344CB8AC3E}">
        <p14:creationId xmlns:p14="http://schemas.microsoft.com/office/powerpoint/2010/main" val="1117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BDAE2-684F-4B1D-98F4-22A1A7B844A5}"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7F0E2-B14B-41B1-8456-F60176F865E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0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BDAE2-684F-4B1D-98F4-22A1A7B844A5}"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7F0E2-B14B-41B1-8456-F60176F865EE}" type="slidenum">
              <a:rPr lang="en-US" smtClean="0"/>
              <a:t>‹#›</a:t>
            </a:fld>
            <a:endParaRPr lang="en-US"/>
          </a:p>
        </p:txBody>
      </p:sp>
    </p:spTree>
    <p:extLst>
      <p:ext uri="{BB962C8B-B14F-4D97-AF65-F5344CB8AC3E}">
        <p14:creationId xmlns:p14="http://schemas.microsoft.com/office/powerpoint/2010/main" val="293295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BDAE2-684F-4B1D-98F4-22A1A7B844A5}" type="datetimeFigureOut">
              <a:rPr lang="en-US" smtClean="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F7F0E2-B14B-41B1-8456-F60176F865E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87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BDAE2-684F-4B1D-98F4-22A1A7B844A5}" type="datetimeFigureOut">
              <a:rPr lang="en-US" smtClean="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F7F0E2-B14B-41B1-8456-F60176F865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271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BDAE2-684F-4B1D-98F4-22A1A7B844A5}" type="datetimeFigureOut">
              <a:rPr lang="en-US" smtClean="0"/>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F7F0E2-B14B-41B1-8456-F60176F865EE}" type="slidenum">
              <a:rPr lang="en-US" smtClean="0"/>
              <a:t>‹#›</a:t>
            </a:fld>
            <a:endParaRPr lang="en-US"/>
          </a:p>
        </p:txBody>
      </p:sp>
    </p:spTree>
    <p:extLst>
      <p:ext uri="{BB962C8B-B14F-4D97-AF65-F5344CB8AC3E}">
        <p14:creationId xmlns:p14="http://schemas.microsoft.com/office/powerpoint/2010/main" val="374311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7BDAE2-684F-4B1D-98F4-22A1A7B844A5}"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7F0E2-B14B-41B1-8456-F60176F865E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87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7BDAE2-684F-4B1D-98F4-22A1A7B844A5}"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7F0E2-B14B-41B1-8456-F60176F865EE}" type="slidenum">
              <a:rPr lang="en-US" smtClean="0"/>
              <a:t>‹#›</a:t>
            </a:fld>
            <a:endParaRPr lang="en-US"/>
          </a:p>
        </p:txBody>
      </p:sp>
    </p:spTree>
    <p:extLst>
      <p:ext uri="{BB962C8B-B14F-4D97-AF65-F5344CB8AC3E}">
        <p14:creationId xmlns:p14="http://schemas.microsoft.com/office/powerpoint/2010/main" val="218805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7BDAE2-684F-4B1D-98F4-22A1A7B844A5}" type="datetimeFigureOut">
              <a:rPr lang="en-US" smtClean="0"/>
              <a:t>11/21/2023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F7F0E2-B14B-41B1-8456-F60176F865EE}" type="slidenum">
              <a:rPr lang="en-US" smtClean="0"/>
              <a:t>‹#›</a:t>
            </a:fld>
            <a:endParaRPr lang="en-US"/>
          </a:p>
        </p:txBody>
      </p:sp>
    </p:spTree>
    <p:extLst>
      <p:ext uri="{BB962C8B-B14F-4D97-AF65-F5344CB8AC3E}">
        <p14:creationId xmlns:p14="http://schemas.microsoft.com/office/powerpoint/2010/main" val="6603437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urdakotadreams.com/paying-for-college/sd-scholarship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builddakotascholarships.com/wp-content/uploads/2022/08/Approved-Programs-2023-2024_FINAL59.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35.tmp"/><Relationship Id="rId4" Type="http://schemas.openxmlformats.org/officeDocument/2006/relationships/hyperlink" Target="http://www.sdmylife.co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lr.sd.gov/lmic/publications/general/sd_hot_careers_flier.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dlr.sd.gov/lmic/hot_careers_current_openings.aspx"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21A9CB9-F531-48D3-A506-95FE2534D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FD39BF5-DFD4-40A5-8009-2EA1391AB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7E39B3A-CD4E-A351-D434-002D808BBE36}"/>
              </a:ext>
            </a:extLst>
          </p:cNvPr>
          <p:cNvPicPr>
            <a:picLocks noChangeAspect="1"/>
          </p:cNvPicPr>
          <p:nvPr/>
        </p:nvPicPr>
        <p:blipFill rotWithShape="1">
          <a:blip r:embed="rId3">
            <a:alphaModFix amt="35000"/>
          </a:blip>
          <a:srcRect t="7663" r="1" b="1"/>
          <a:stretch/>
        </p:blipFill>
        <p:spPr>
          <a:xfrm>
            <a:off x="480691" y="494555"/>
            <a:ext cx="11227442" cy="5883296"/>
          </a:xfrm>
          <a:prstGeom prst="rect">
            <a:avLst/>
          </a:prstGeom>
        </p:spPr>
      </p:pic>
      <p:grpSp>
        <p:nvGrpSpPr>
          <p:cNvPr id="34" name="Group 33">
            <a:extLst>
              <a:ext uri="{FF2B5EF4-FFF2-40B4-BE49-F238E27FC236}">
                <a16:creationId xmlns:a16="http://schemas.microsoft.com/office/drawing/2014/main" id="{3A0F723F-8F96-43F7-9D99-0D837624E1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020" y="577316"/>
            <a:ext cx="11056826" cy="5728876"/>
            <a:chOff x="574020" y="519524"/>
            <a:chExt cx="11056826" cy="5728876"/>
          </a:xfrm>
        </p:grpSpPr>
        <p:grpSp>
          <p:nvGrpSpPr>
            <p:cNvPr id="35" name="Group 34">
              <a:extLst>
                <a:ext uri="{FF2B5EF4-FFF2-40B4-BE49-F238E27FC236}">
                  <a16:creationId xmlns:a16="http://schemas.microsoft.com/office/drawing/2014/main" id="{F1B4D856-F364-4DDD-BC91-4D024A8252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75937" y="519524"/>
              <a:ext cx="246888" cy="246888"/>
              <a:chOff x="582041" y="6001512"/>
              <a:chExt cx="246888" cy="246888"/>
            </a:xfrm>
          </p:grpSpPr>
          <p:sp useBgFill="1">
            <p:nvSpPr>
              <p:cNvPr id="45" name="Oval 44">
                <a:extLst>
                  <a:ext uri="{FF2B5EF4-FFF2-40B4-BE49-F238E27FC236}">
                    <a16:creationId xmlns:a16="http://schemas.microsoft.com/office/drawing/2014/main" id="{72F1CBC0-365A-4E91-A63B-B7599EDED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nut 38">
                <a:extLst>
                  <a:ext uri="{FF2B5EF4-FFF2-40B4-BE49-F238E27FC236}">
                    <a16:creationId xmlns:a16="http://schemas.microsoft.com/office/drawing/2014/main" id="{BE55A32E-C79F-4FD7-8BA4-7F3613D7B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a:extLst>
                <a:ext uri="{FF2B5EF4-FFF2-40B4-BE49-F238E27FC236}">
                  <a16:creationId xmlns:a16="http://schemas.microsoft.com/office/drawing/2014/main" id="{B22DCA41-FD40-45D5-A909-60754B5804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83958" y="6001512"/>
              <a:ext cx="246888" cy="246888"/>
              <a:chOff x="590062" y="6001512"/>
              <a:chExt cx="246888" cy="246888"/>
            </a:xfrm>
          </p:grpSpPr>
          <p:sp useBgFill="1">
            <p:nvSpPr>
              <p:cNvPr id="43" name="Oval 42">
                <a:extLst>
                  <a:ext uri="{FF2B5EF4-FFF2-40B4-BE49-F238E27FC236}">
                    <a16:creationId xmlns:a16="http://schemas.microsoft.com/office/drawing/2014/main" id="{03F3D55A-B20B-496C-B8DC-9E0C593E9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nut 36">
                <a:extLst>
                  <a:ext uri="{FF2B5EF4-FFF2-40B4-BE49-F238E27FC236}">
                    <a16:creationId xmlns:a16="http://schemas.microsoft.com/office/drawing/2014/main" id="{60221C8D-9A7A-4F34-AEE0-CF6BE6A4F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a:extLst>
                <a:ext uri="{FF2B5EF4-FFF2-40B4-BE49-F238E27FC236}">
                  <a16:creationId xmlns:a16="http://schemas.microsoft.com/office/drawing/2014/main" id="{B7419ED5-1433-4FFB-A272-D18229B04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519524"/>
              <a:ext cx="246888" cy="246888"/>
              <a:chOff x="574020" y="6001512"/>
              <a:chExt cx="246888" cy="246888"/>
            </a:xfrm>
          </p:grpSpPr>
          <p:sp useBgFill="1">
            <p:nvSpPr>
              <p:cNvPr id="41" name="Oval 40">
                <a:extLst>
                  <a:ext uri="{FF2B5EF4-FFF2-40B4-BE49-F238E27FC236}">
                    <a16:creationId xmlns:a16="http://schemas.microsoft.com/office/drawing/2014/main" id="{8CBEE95B-136E-45DC-90DC-5E7C76EB4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nut 34">
                <a:extLst>
                  <a:ext uri="{FF2B5EF4-FFF2-40B4-BE49-F238E27FC236}">
                    <a16:creationId xmlns:a16="http://schemas.microsoft.com/office/drawing/2014/main" id="{7A142A39-09DE-427E-98BE-AB81BBA21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37">
              <a:extLst>
                <a:ext uri="{FF2B5EF4-FFF2-40B4-BE49-F238E27FC236}">
                  <a16:creationId xmlns:a16="http://schemas.microsoft.com/office/drawing/2014/main" id="{C6260297-94CB-4B81-B325-16CE9D23D59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6001512"/>
              <a:ext cx="246888" cy="246888"/>
              <a:chOff x="574020" y="6001512"/>
              <a:chExt cx="246888" cy="246888"/>
            </a:xfrm>
          </p:grpSpPr>
          <p:sp useBgFill="1">
            <p:nvSpPr>
              <p:cNvPr id="39" name="Oval 38">
                <a:extLst>
                  <a:ext uri="{FF2B5EF4-FFF2-40B4-BE49-F238E27FC236}">
                    <a16:creationId xmlns:a16="http://schemas.microsoft.com/office/drawing/2014/main" id="{2CFE29B2-BBC3-4B31-9C8A-D8378E5C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nut 32">
                <a:extLst>
                  <a:ext uri="{FF2B5EF4-FFF2-40B4-BE49-F238E27FC236}">
                    <a16:creationId xmlns:a16="http://schemas.microsoft.com/office/drawing/2014/main" id="{9A38BB73-EDDD-49D1-A06C-2B793E000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a:extLst>
              <a:ext uri="{FF2B5EF4-FFF2-40B4-BE49-F238E27FC236}">
                <a16:creationId xmlns:a16="http://schemas.microsoft.com/office/drawing/2014/main" id="{0D4CFA1A-0E47-460A-8BDD-3028CA99E11B}"/>
              </a:ext>
            </a:extLst>
          </p:cNvPr>
          <p:cNvSpPr>
            <a:spLocks noGrp="1"/>
          </p:cNvSpPr>
          <p:nvPr>
            <p:ph type="ctrTitle"/>
          </p:nvPr>
        </p:nvSpPr>
        <p:spPr>
          <a:xfrm>
            <a:off x="2224403" y="1113698"/>
            <a:ext cx="8229600" cy="2345264"/>
          </a:xfrm>
        </p:spPr>
        <p:txBody>
          <a:bodyPr>
            <a:normAutofit/>
          </a:bodyPr>
          <a:lstStyle/>
          <a:p>
            <a:r>
              <a:rPr lang="en-US" sz="7200">
                <a:solidFill>
                  <a:schemeClr val="bg1"/>
                </a:solidFill>
              </a:rPr>
              <a:t>College and Career Decision Making</a:t>
            </a:r>
          </a:p>
        </p:txBody>
      </p:sp>
      <p:sp>
        <p:nvSpPr>
          <p:cNvPr id="3" name="Subtitle 2">
            <a:extLst>
              <a:ext uri="{FF2B5EF4-FFF2-40B4-BE49-F238E27FC236}">
                <a16:creationId xmlns:a16="http://schemas.microsoft.com/office/drawing/2014/main" id="{CB33176C-90AF-48BB-A0B3-250238707909}"/>
              </a:ext>
            </a:extLst>
          </p:cNvPr>
          <p:cNvSpPr>
            <a:spLocks noGrp="1"/>
          </p:cNvSpPr>
          <p:nvPr>
            <p:ph type="subTitle" idx="1"/>
          </p:nvPr>
        </p:nvSpPr>
        <p:spPr>
          <a:xfrm>
            <a:off x="2453003" y="3729894"/>
            <a:ext cx="7772400" cy="1320802"/>
          </a:xfrm>
        </p:spPr>
        <p:txBody>
          <a:bodyPr>
            <a:normAutofit/>
          </a:bodyPr>
          <a:lstStyle/>
          <a:p>
            <a:r>
              <a:rPr lang="en-US">
                <a:solidFill>
                  <a:schemeClr val="bg1"/>
                </a:solidFill>
              </a:rPr>
              <a:t> </a:t>
            </a:r>
          </a:p>
        </p:txBody>
      </p:sp>
      <p:cxnSp>
        <p:nvCxnSpPr>
          <p:cNvPr id="48" name="Straight Connector 47">
            <a:extLst>
              <a:ext uri="{FF2B5EF4-FFF2-40B4-BE49-F238E27FC236}">
                <a16:creationId xmlns:a16="http://schemas.microsoft.com/office/drawing/2014/main" id="{9135029A-5B59-4B80-8F56-B7BB132D67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70123" y="3594428"/>
            <a:ext cx="81381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18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40BCDFB-9AAD-6BAD-A446-9876177DE854}"/>
              </a:ext>
            </a:extLst>
          </p:cNvPr>
          <p:cNvPicPr>
            <a:picLocks noGrp="1" noChangeAspect="1"/>
          </p:cNvPicPr>
          <p:nvPr>
            <p:ph idx="1"/>
          </p:nvPr>
        </p:nvPicPr>
        <p:blipFill>
          <a:blip r:embed="rId2"/>
          <a:stretch>
            <a:fillRect/>
          </a:stretch>
        </p:blipFill>
        <p:spPr>
          <a:xfrm>
            <a:off x="2696253" y="2068499"/>
            <a:ext cx="6799493" cy="4287914"/>
          </a:xfrm>
        </p:spPr>
      </p:pic>
      <p:sp>
        <p:nvSpPr>
          <p:cNvPr id="2" name="Title 1">
            <a:extLst>
              <a:ext uri="{FF2B5EF4-FFF2-40B4-BE49-F238E27FC236}">
                <a16:creationId xmlns:a16="http://schemas.microsoft.com/office/drawing/2014/main" id="{3B91646E-7F01-41E3-A317-E6E627F69648}"/>
              </a:ext>
            </a:extLst>
          </p:cNvPr>
          <p:cNvSpPr>
            <a:spLocks noGrp="1"/>
          </p:cNvSpPr>
          <p:nvPr>
            <p:ph type="title"/>
          </p:nvPr>
        </p:nvSpPr>
        <p:spPr>
          <a:xfrm>
            <a:off x="1295401" y="764632"/>
            <a:ext cx="9601196" cy="1303867"/>
          </a:xfrm>
        </p:spPr>
        <p:txBody>
          <a:bodyPr>
            <a:normAutofit fontScale="90000"/>
          </a:bodyPr>
          <a:lstStyle/>
          <a:p>
            <a:r>
              <a:rPr lang="en-US" dirty="0"/>
              <a:t>Earnings and Unemployment Rates by Educational Level</a:t>
            </a:r>
          </a:p>
        </p:txBody>
      </p:sp>
    </p:spTree>
    <p:extLst>
      <p:ext uri="{BB962C8B-B14F-4D97-AF65-F5344CB8AC3E}">
        <p14:creationId xmlns:p14="http://schemas.microsoft.com/office/powerpoint/2010/main" val="63583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SD College Admission Requirements</a:t>
            </a:r>
            <a:endParaRPr lang="en-US" altLang="en-US" dirty="0"/>
          </a:p>
        </p:txBody>
      </p:sp>
      <p:graphicFrame>
        <p:nvGraphicFramePr>
          <p:cNvPr id="9221" name="Rectangle 3">
            <a:extLst>
              <a:ext uri="{FF2B5EF4-FFF2-40B4-BE49-F238E27FC236}">
                <a16:creationId xmlns:a16="http://schemas.microsoft.com/office/drawing/2014/main" id="{0C1B5902-6CB4-4F52-B473-6586108BAECD}"/>
              </a:ext>
            </a:extLst>
          </p:cNvPr>
          <p:cNvGraphicFramePr>
            <a:graphicFrameLocks noGrp="1"/>
          </p:cNvGraphicFramePr>
          <p:nvPr>
            <p:ph idx="1"/>
            <p:extLst>
              <p:ext uri="{D42A27DB-BD31-4B8C-83A1-F6EECF244321}">
                <p14:modId xmlns:p14="http://schemas.microsoft.com/office/powerpoint/2010/main" val="2365916479"/>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15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1295402" y="982132"/>
            <a:ext cx="9601196" cy="1303867"/>
          </a:xfrm>
        </p:spPr>
        <p:txBody>
          <a:bodyPr>
            <a:normAutofit/>
          </a:bodyPr>
          <a:lstStyle/>
          <a:p>
            <a:r>
              <a:rPr lang="en-US" altLang="en-US">
                <a:solidFill>
                  <a:srgbClr val="262626"/>
                </a:solidFill>
              </a:rPr>
              <a:t>College Course Placement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7683606"/>
              </p:ext>
            </p:extLst>
          </p:nvPr>
        </p:nvGraphicFramePr>
        <p:xfrm>
          <a:off x="1295400" y="3047236"/>
          <a:ext cx="9601197" cy="2325182"/>
        </p:xfrm>
        <a:graphic>
          <a:graphicData uri="http://schemas.openxmlformats.org/drawingml/2006/table">
            <a:tbl>
              <a:tblPr firstRow="1" bandRow="1">
                <a:noFill/>
              </a:tblPr>
              <a:tblGrid>
                <a:gridCol w="2853404">
                  <a:extLst>
                    <a:ext uri="{9D8B030D-6E8A-4147-A177-3AD203B41FA5}">
                      <a16:colId xmlns:a16="http://schemas.microsoft.com/office/drawing/2014/main" val="20000"/>
                    </a:ext>
                  </a:extLst>
                </a:gridCol>
                <a:gridCol w="3921900">
                  <a:extLst>
                    <a:ext uri="{9D8B030D-6E8A-4147-A177-3AD203B41FA5}">
                      <a16:colId xmlns:a16="http://schemas.microsoft.com/office/drawing/2014/main" val="20001"/>
                    </a:ext>
                  </a:extLst>
                </a:gridCol>
                <a:gridCol w="2825893">
                  <a:extLst>
                    <a:ext uri="{9D8B030D-6E8A-4147-A177-3AD203B41FA5}">
                      <a16:colId xmlns:a16="http://schemas.microsoft.com/office/drawing/2014/main" val="20005"/>
                    </a:ext>
                  </a:extLst>
                </a:gridCol>
              </a:tblGrid>
              <a:tr h="530386">
                <a:tc>
                  <a:txBody>
                    <a:bodyPr/>
                    <a:lstStyle/>
                    <a:p>
                      <a:pPr algn="l" fontAlgn="t"/>
                      <a:r>
                        <a:rPr lang="en-US" sz="1600" b="1">
                          <a:solidFill>
                            <a:schemeClr val="tx1">
                              <a:lumMod val="75000"/>
                              <a:lumOff val="25000"/>
                            </a:schemeClr>
                          </a:solidFill>
                          <a:effectLst/>
                        </a:rPr>
                        <a:t>College Course</a:t>
                      </a:r>
                    </a:p>
                  </a:txBody>
                  <a:tcPr marL="208056" marR="124833" marT="124833" marB="12483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l" fontAlgn="t"/>
                      <a:r>
                        <a:rPr lang="en-US" sz="1600" b="1">
                          <a:solidFill>
                            <a:schemeClr val="tx1">
                              <a:lumMod val="75000"/>
                              <a:lumOff val="25000"/>
                            </a:schemeClr>
                          </a:solidFill>
                          <a:effectLst/>
                        </a:rPr>
                        <a:t>ACT Subject-Area  Test</a:t>
                      </a:r>
                    </a:p>
                  </a:txBody>
                  <a:tcPr marL="208056" marR="124833" marT="124833" marB="12483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l" fontAlgn="t"/>
                      <a:r>
                        <a:rPr lang="en-US" sz="1600">
                          <a:solidFill>
                            <a:schemeClr val="tx1">
                              <a:lumMod val="75000"/>
                              <a:lumOff val="25000"/>
                            </a:schemeClr>
                          </a:solidFill>
                          <a:effectLst/>
                        </a:rPr>
                        <a:t>The ACT Benchmark</a:t>
                      </a:r>
                    </a:p>
                  </a:txBody>
                  <a:tcPr marL="208056" marR="124833" marT="124833" marB="12483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0000"/>
                  </a:ext>
                </a:extLst>
              </a:tr>
              <a:tr h="448699">
                <a:tc>
                  <a:txBody>
                    <a:bodyPr/>
                    <a:lstStyle/>
                    <a:p>
                      <a:pPr fontAlgn="t"/>
                      <a:r>
                        <a:rPr lang="en-US" sz="1300">
                          <a:solidFill>
                            <a:schemeClr val="tx1">
                              <a:lumMod val="75000"/>
                              <a:lumOff val="25000"/>
                            </a:schemeClr>
                          </a:solidFill>
                          <a:effectLst/>
                        </a:rPr>
                        <a:t>English Composition</a:t>
                      </a:r>
                    </a:p>
                  </a:txBody>
                  <a:tcPr marL="208056" marR="108189" marT="108189" marB="10818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fontAlgn="t"/>
                      <a:r>
                        <a:rPr lang="en-US" sz="1300">
                          <a:solidFill>
                            <a:schemeClr val="tx1">
                              <a:lumMod val="75000"/>
                              <a:lumOff val="25000"/>
                            </a:schemeClr>
                          </a:solidFill>
                          <a:effectLst/>
                        </a:rPr>
                        <a:t>English</a:t>
                      </a:r>
                    </a:p>
                  </a:txBody>
                  <a:tcPr marL="208056" marR="108189" marT="108189" marB="10818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fontAlgn="t"/>
                      <a:r>
                        <a:rPr lang="en-US" sz="1300" u="sng">
                          <a:solidFill>
                            <a:schemeClr val="tx1">
                              <a:lumMod val="75000"/>
                              <a:lumOff val="25000"/>
                            </a:schemeClr>
                          </a:solidFill>
                          <a:effectLst/>
                        </a:rPr>
                        <a:t>18</a:t>
                      </a:r>
                    </a:p>
                  </a:txBody>
                  <a:tcPr marL="208056" marR="108189" marT="108189" marB="108189">
                    <a:lnL w="12700" cmpd="sng">
                      <a:noFill/>
                      <a:prstDash val="solid"/>
                    </a:lnL>
                    <a:lnR w="12700" cmpd="sng">
                      <a:noFill/>
                      <a:prstDash val="solid"/>
                    </a:lnR>
                    <a:lnT w="12700" cmpd="sng">
                      <a:noFill/>
                      <a:prstDash val="solid"/>
                    </a:lnT>
                    <a:lnB w="19050" cap="flat" cmpd="sng" algn="ctr">
                      <a:solidFill>
                        <a:srgbClr val="FFFFFF"/>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10001"/>
                  </a:ext>
                </a:extLst>
              </a:tr>
              <a:tr h="448699">
                <a:tc>
                  <a:txBody>
                    <a:bodyPr/>
                    <a:lstStyle/>
                    <a:p>
                      <a:pPr fontAlgn="t"/>
                      <a:r>
                        <a:rPr lang="en-US" sz="1300">
                          <a:solidFill>
                            <a:schemeClr val="tx1">
                              <a:lumMod val="75000"/>
                              <a:lumOff val="25000"/>
                            </a:schemeClr>
                          </a:solidFill>
                          <a:effectLst/>
                        </a:rPr>
                        <a:t>College Algebra</a:t>
                      </a:r>
                    </a:p>
                  </a:txBody>
                  <a:tcPr marL="208056" marR="108189" marT="108189" marB="10818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fontAlgn="t"/>
                      <a:r>
                        <a:rPr lang="en-US" sz="1300">
                          <a:solidFill>
                            <a:schemeClr val="tx1">
                              <a:lumMod val="75000"/>
                              <a:lumOff val="25000"/>
                            </a:schemeClr>
                          </a:solidFill>
                          <a:effectLst/>
                        </a:rPr>
                        <a:t>Math</a:t>
                      </a:r>
                    </a:p>
                  </a:txBody>
                  <a:tcPr marL="208056" marR="108189" marT="108189" marB="10818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fontAlgn="t"/>
                      <a:r>
                        <a:rPr lang="en-US" sz="1300" u="sng">
                          <a:solidFill>
                            <a:schemeClr val="tx1">
                              <a:lumMod val="75000"/>
                              <a:lumOff val="25000"/>
                            </a:schemeClr>
                          </a:solidFill>
                          <a:effectLst/>
                        </a:rPr>
                        <a:t>22</a:t>
                      </a:r>
                    </a:p>
                  </a:txBody>
                  <a:tcPr marL="208056" marR="108189" marT="108189" marB="108189">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10002"/>
                  </a:ext>
                </a:extLst>
              </a:tr>
              <a:tr h="448699">
                <a:tc>
                  <a:txBody>
                    <a:bodyPr/>
                    <a:lstStyle/>
                    <a:p>
                      <a:pPr fontAlgn="t"/>
                      <a:r>
                        <a:rPr lang="en-US" sz="1300">
                          <a:solidFill>
                            <a:schemeClr val="tx1">
                              <a:lumMod val="75000"/>
                              <a:lumOff val="25000"/>
                            </a:schemeClr>
                          </a:solidFill>
                          <a:effectLst/>
                        </a:rPr>
                        <a:t>Social Sciences</a:t>
                      </a:r>
                    </a:p>
                  </a:txBody>
                  <a:tcPr marL="208056" marR="108189" marT="108189" marB="10818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fontAlgn="t"/>
                      <a:r>
                        <a:rPr lang="en-US" sz="1300">
                          <a:solidFill>
                            <a:schemeClr val="tx1">
                              <a:lumMod val="75000"/>
                              <a:lumOff val="25000"/>
                            </a:schemeClr>
                          </a:solidFill>
                          <a:effectLst/>
                        </a:rPr>
                        <a:t>Reading</a:t>
                      </a:r>
                    </a:p>
                  </a:txBody>
                  <a:tcPr marL="208056" marR="108189" marT="108189" marB="10818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fontAlgn="t"/>
                      <a:r>
                        <a:rPr lang="en-US" sz="1300" u="sng">
                          <a:solidFill>
                            <a:schemeClr val="tx1">
                              <a:lumMod val="75000"/>
                              <a:lumOff val="25000"/>
                            </a:schemeClr>
                          </a:solidFill>
                          <a:effectLst/>
                        </a:rPr>
                        <a:t>22</a:t>
                      </a:r>
                    </a:p>
                  </a:txBody>
                  <a:tcPr marL="208056" marR="108189" marT="108189" marB="108189">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10003"/>
                  </a:ext>
                </a:extLst>
              </a:tr>
              <a:tr h="448699">
                <a:tc>
                  <a:txBody>
                    <a:bodyPr/>
                    <a:lstStyle/>
                    <a:p>
                      <a:pPr fontAlgn="t"/>
                      <a:r>
                        <a:rPr lang="en-US" sz="1300">
                          <a:solidFill>
                            <a:schemeClr val="tx1">
                              <a:lumMod val="75000"/>
                              <a:lumOff val="25000"/>
                            </a:schemeClr>
                          </a:solidFill>
                          <a:effectLst/>
                        </a:rPr>
                        <a:t>Biology</a:t>
                      </a:r>
                    </a:p>
                  </a:txBody>
                  <a:tcPr marL="208056" marR="108189" marT="108189" marB="10818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fontAlgn="t"/>
                      <a:r>
                        <a:rPr lang="en-US" sz="1300">
                          <a:solidFill>
                            <a:schemeClr val="tx1">
                              <a:lumMod val="75000"/>
                              <a:lumOff val="25000"/>
                            </a:schemeClr>
                          </a:solidFill>
                          <a:effectLst/>
                        </a:rPr>
                        <a:t>Science</a:t>
                      </a:r>
                    </a:p>
                  </a:txBody>
                  <a:tcPr marL="208056" marR="108189" marT="108189" marB="10818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fontAlgn="t"/>
                      <a:r>
                        <a:rPr lang="en-US" sz="1300" u="sng">
                          <a:solidFill>
                            <a:schemeClr val="tx1">
                              <a:lumMod val="75000"/>
                              <a:lumOff val="25000"/>
                            </a:schemeClr>
                          </a:solidFill>
                          <a:effectLst/>
                        </a:rPr>
                        <a:t>23</a:t>
                      </a:r>
                    </a:p>
                  </a:txBody>
                  <a:tcPr marL="208056" marR="108189" marT="108189" marB="108189">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5A9AFE3F-EC04-329A-F852-40D3E19C7E55}"/>
              </a:ext>
            </a:extLst>
          </p:cNvPr>
          <p:cNvPicPr>
            <a:picLocks noChangeAspect="1"/>
          </p:cNvPicPr>
          <p:nvPr/>
        </p:nvPicPr>
        <p:blipFill>
          <a:blip r:embed="rId3">
            <a:alphaModFix amt="20000"/>
          </a:blip>
          <a:stretch>
            <a:fillRect/>
          </a:stretch>
        </p:blipFill>
        <p:spPr>
          <a:xfrm>
            <a:off x="6941637" y="745863"/>
            <a:ext cx="3954960" cy="2683137"/>
          </a:xfrm>
          <a:prstGeom prst="rect">
            <a:avLst/>
          </a:prstGeom>
        </p:spPr>
      </p:pic>
    </p:spTree>
    <p:extLst>
      <p:ext uri="{BB962C8B-B14F-4D97-AF65-F5344CB8AC3E}">
        <p14:creationId xmlns:p14="http://schemas.microsoft.com/office/powerpoint/2010/main" val="69284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2AD0-D62D-4588-B714-CBE8CC751E2C}"/>
              </a:ext>
            </a:extLst>
          </p:cNvPr>
          <p:cNvSpPr>
            <a:spLocks noGrp="1"/>
          </p:cNvSpPr>
          <p:nvPr>
            <p:ph type="title"/>
          </p:nvPr>
        </p:nvSpPr>
        <p:spPr/>
        <p:txBody>
          <a:bodyPr>
            <a:normAutofit fontScale="90000"/>
          </a:bodyPr>
          <a:lstStyle/>
          <a:p>
            <a:r>
              <a:rPr lang="en-US" dirty="0"/>
              <a:t>Educational Opportunities in South Dakota</a:t>
            </a:r>
          </a:p>
        </p:txBody>
      </p:sp>
      <p:sp>
        <p:nvSpPr>
          <p:cNvPr id="4" name="Content Placeholder 3">
            <a:extLst>
              <a:ext uri="{FF2B5EF4-FFF2-40B4-BE49-F238E27FC236}">
                <a16:creationId xmlns:a16="http://schemas.microsoft.com/office/drawing/2014/main" id="{A37543C8-942B-4655-8486-2526AEC63003}"/>
              </a:ext>
            </a:extLst>
          </p:cNvPr>
          <p:cNvSpPr>
            <a:spLocks noGrp="1"/>
          </p:cNvSpPr>
          <p:nvPr>
            <p:ph sz="half" idx="1"/>
          </p:nvPr>
        </p:nvSpPr>
        <p:spPr>
          <a:xfrm>
            <a:off x="1298448" y="2560320"/>
            <a:ext cx="6469758" cy="3310128"/>
          </a:xfrm>
        </p:spPr>
        <p:txBody>
          <a:bodyPr/>
          <a:lstStyle/>
          <a:p>
            <a:pPr marL="0" indent="0">
              <a:buNone/>
            </a:pPr>
            <a:r>
              <a:rPr lang="en-US" dirty="0"/>
              <a:t> </a:t>
            </a:r>
          </a:p>
        </p:txBody>
      </p:sp>
      <p:sp>
        <p:nvSpPr>
          <p:cNvPr id="5" name="Content Placeholder 4">
            <a:extLst>
              <a:ext uri="{FF2B5EF4-FFF2-40B4-BE49-F238E27FC236}">
                <a16:creationId xmlns:a16="http://schemas.microsoft.com/office/drawing/2014/main" id="{125C1CA3-2358-44A0-90AD-30DB3A2FF330}"/>
              </a:ext>
            </a:extLst>
          </p:cNvPr>
          <p:cNvSpPr>
            <a:spLocks noGrp="1"/>
          </p:cNvSpPr>
          <p:nvPr>
            <p:ph sz="half" idx="2"/>
          </p:nvPr>
        </p:nvSpPr>
        <p:spPr>
          <a:xfrm>
            <a:off x="7097086" y="2560320"/>
            <a:ext cx="3802562" cy="3310128"/>
          </a:xfrm>
        </p:spPr>
        <p:txBody>
          <a:bodyPr/>
          <a:lstStyle/>
          <a:p>
            <a:pPr marL="0" indent="0">
              <a:buNone/>
            </a:pPr>
            <a:r>
              <a:rPr lang="en-US" dirty="0"/>
              <a:t> </a:t>
            </a:r>
          </a:p>
        </p:txBody>
      </p:sp>
      <p:pic>
        <p:nvPicPr>
          <p:cNvPr id="7" name="Picture 6">
            <a:extLst>
              <a:ext uri="{FF2B5EF4-FFF2-40B4-BE49-F238E27FC236}">
                <a16:creationId xmlns:a16="http://schemas.microsoft.com/office/drawing/2014/main" id="{EEC73B57-6269-4668-93CD-691A077A31BD}"/>
              </a:ext>
            </a:extLst>
          </p:cNvPr>
          <p:cNvPicPr>
            <a:picLocks noChangeAspect="1"/>
          </p:cNvPicPr>
          <p:nvPr/>
        </p:nvPicPr>
        <p:blipFill rotWithShape="1">
          <a:blip r:embed="rId2"/>
          <a:srcRect b="8437"/>
          <a:stretch/>
        </p:blipFill>
        <p:spPr>
          <a:xfrm>
            <a:off x="1051873" y="2560320"/>
            <a:ext cx="6962908" cy="3173731"/>
          </a:xfrm>
          <a:prstGeom prst="rect">
            <a:avLst/>
          </a:prstGeom>
        </p:spPr>
      </p:pic>
      <p:sp>
        <p:nvSpPr>
          <p:cNvPr id="8" name="Arrow: Right 7">
            <a:extLst>
              <a:ext uri="{FF2B5EF4-FFF2-40B4-BE49-F238E27FC236}">
                <a16:creationId xmlns:a16="http://schemas.microsoft.com/office/drawing/2014/main" id="{742EA354-1002-4DEB-AAAF-576A93658A68}"/>
              </a:ext>
            </a:extLst>
          </p:cNvPr>
          <p:cNvSpPr/>
          <p:nvPr/>
        </p:nvSpPr>
        <p:spPr>
          <a:xfrm rot="20814537">
            <a:off x="663664" y="3475044"/>
            <a:ext cx="1257376" cy="42281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8822570-6305-7423-A39F-447A837D22E1}"/>
              </a:ext>
            </a:extLst>
          </p:cNvPr>
          <p:cNvSpPr/>
          <p:nvPr/>
        </p:nvSpPr>
        <p:spPr>
          <a:xfrm>
            <a:off x="4305669" y="2750551"/>
            <a:ext cx="603681" cy="259548"/>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2D81972-A078-2CC5-837A-5171309E51F1}"/>
              </a:ext>
            </a:extLst>
          </p:cNvPr>
          <p:cNvSpPr/>
          <p:nvPr/>
        </p:nvSpPr>
        <p:spPr>
          <a:xfrm>
            <a:off x="1873188" y="3171547"/>
            <a:ext cx="1580226" cy="514905"/>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0D4FE86-5DD3-61A0-DFD2-4D6B43D6732E}"/>
              </a:ext>
            </a:extLst>
          </p:cNvPr>
          <p:cNvPicPr>
            <a:picLocks noChangeAspect="1"/>
          </p:cNvPicPr>
          <p:nvPr/>
        </p:nvPicPr>
        <p:blipFill>
          <a:blip r:embed="rId3"/>
          <a:stretch>
            <a:fillRect/>
          </a:stretch>
        </p:blipFill>
        <p:spPr>
          <a:xfrm>
            <a:off x="5223276" y="2359789"/>
            <a:ext cx="6422518" cy="3711189"/>
          </a:xfrm>
          <a:prstGeom prst="rect">
            <a:avLst/>
          </a:prstGeom>
        </p:spPr>
      </p:pic>
    </p:spTree>
    <p:extLst>
      <p:ext uri="{BB962C8B-B14F-4D97-AF65-F5344CB8AC3E}">
        <p14:creationId xmlns:p14="http://schemas.microsoft.com/office/powerpoint/2010/main" val="26412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6E614B-5BD5-BCAB-DAA5-1E196225CA46}"/>
              </a:ext>
            </a:extLst>
          </p:cNvPr>
          <p:cNvPicPr>
            <a:picLocks noChangeAspect="1"/>
          </p:cNvPicPr>
          <p:nvPr/>
        </p:nvPicPr>
        <p:blipFill>
          <a:blip r:embed="rId2"/>
          <a:stretch>
            <a:fillRect/>
          </a:stretch>
        </p:blipFill>
        <p:spPr>
          <a:xfrm>
            <a:off x="1066098" y="599680"/>
            <a:ext cx="10059804" cy="5658640"/>
          </a:xfrm>
          <a:prstGeom prst="rect">
            <a:avLst/>
          </a:prstGeom>
        </p:spPr>
      </p:pic>
    </p:spTree>
    <p:extLst>
      <p:ext uri="{BB962C8B-B14F-4D97-AF65-F5344CB8AC3E}">
        <p14:creationId xmlns:p14="http://schemas.microsoft.com/office/powerpoint/2010/main" val="261726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800656-2800-C084-BF59-260D07AF203D}"/>
              </a:ext>
            </a:extLst>
          </p:cNvPr>
          <p:cNvPicPr>
            <a:picLocks noChangeAspect="1"/>
          </p:cNvPicPr>
          <p:nvPr/>
        </p:nvPicPr>
        <p:blipFill>
          <a:blip r:embed="rId2"/>
          <a:stretch>
            <a:fillRect/>
          </a:stretch>
        </p:blipFill>
        <p:spPr>
          <a:xfrm>
            <a:off x="2648382" y="495390"/>
            <a:ext cx="6895236" cy="5867219"/>
          </a:xfrm>
          <a:prstGeom prst="rect">
            <a:avLst/>
          </a:prstGeom>
        </p:spPr>
      </p:pic>
      <p:sp>
        <p:nvSpPr>
          <p:cNvPr id="5" name="Oval 4">
            <a:extLst>
              <a:ext uri="{FF2B5EF4-FFF2-40B4-BE49-F238E27FC236}">
                <a16:creationId xmlns:a16="http://schemas.microsoft.com/office/drawing/2014/main" id="{E35C62A7-4208-9205-9539-15CD43517270}"/>
              </a:ext>
            </a:extLst>
          </p:cNvPr>
          <p:cNvSpPr/>
          <p:nvPr/>
        </p:nvSpPr>
        <p:spPr>
          <a:xfrm>
            <a:off x="2333749" y="4920171"/>
            <a:ext cx="1704975" cy="657225"/>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EAFF9A8-1C62-DF26-E9DB-E034455CF841}"/>
              </a:ext>
            </a:extLst>
          </p:cNvPr>
          <p:cNvSpPr/>
          <p:nvPr/>
        </p:nvSpPr>
        <p:spPr>
          <a:xfrm>
            <a:off x="5189369" y="5175682"/>
            <a:ext cx="2738389" cy="1069759"/>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2473300-66A4-8D27-8224-E995D4DEA8E6}"/>
              </a:ext>
            </a:extLst>
          </p:cNvPr>
          <p:cNvSpPr/>
          <p:nvPr/>
        </p:nvSpPr>
        <p:spPr>
          <a:xfrm>
            <a:off x="923278" y="5069150"/>
            <a:ext cx="1233996" cy="3284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641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DD716-DD5B-5CD0-C5F7-207A5E6AC87A}"/>
              </a:ext>
            </a:extLst>
          </p:cNvPr>
          <p:cNvPicPr>
            <a:picLocks noChangeAspect="1"/>
          </p:cNvPicPr>
          <p:nvPr/>
        </p:nvPicPr>
        <p:blipFill>
          <a:blip r:embed="rId2"/>
          <a:stretch>
            <a:fillRect/>
          </a:stretch>
        </p:blipFill>
        <p:spPr>
          <a:xfrm>
            <a:off x="747599" y="1305018"/>
            <a:ext cx="10696801" cy="3947487"/>
          </a:xfrm>
          <a:prstGeom prst="rect">
            <a:avLst/>
          </a:prstGeom>
        </p:spPr>
      </p:pic>
      <p:sp>
        <p:nvSpPr>
          <p:cNvPr id="4" name="Oval 3">
            <a:extLst>
              <a:ext uri="{FF2B5EF4-FFF2-40B4-BE49-F238E27FC236}">
                <a16:creationId xmlns:a16="http://schemas.microsoft.com/office/drawing/2014/main" id="{09376309-7ADE-D94A-F219-81115EB4FB5D}"/>
              </a:ext>
            </a:extLst>
          </p:cNvPr>
          <p:cNvSpPr/>
          <p:nvPr/>
        </p:nvSpPr>
        <p:spPr>
          <a:xfrm>
            <a:off x="1331651" y="3169328"/>
            <a:ext cx="3009530" cy="1740023"/>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50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506CE9-C71B-4F74-B6DC-33F3BD7ADF4E}"/>
              </a:ext>
            </a:extLst>
          </p:cNvPr>
          <p:cNvSpPr txBox="1"/>
          <p:nvPr/>
        </p:nvSpPr>
        <p:spPr>
          <a:xfrm>
            <a:off x="1048624" y="690027"/>
            <a:ext cx="10251347" cy="769441"/>
          </a:xfrm>
          <a:prstGeom prst="rect">
            <a:avLst/>
          </a:prstGeom>
          <a:noFill/>
        </p:spPr>
        <p:txBody>
          <a:bodyPr wrap="square" rtlCol="0">
            <a:spAutoFit/>
          </a:bodyPr>
          <a:lstStyle/>
          <a:p>
            <a:pPr algn="ctr"/>
            <a:r>
              <a:rPr lang="en-US" sz="4400" dirty="0"/>
              <a:t>Regental Merit Based Scholarships</a:t>
            </a:r>
          </a:p>
        </p:txBody>
      </p:sp>
      <p:pic>
        <p:nvPicPr>
          <p:cNvPr id="4" name="Picture 3">
            <a:hlinkClick r:id="rId2"/>
            <a:extLst>
              <a:ext uri="{FF2B5EF4-FFF2-40B4-BE49-F238E27FC236}">
                <a16:creationId xmlns:a16="http://schemas.microsoft.com/office/drawing/2014/main" id="{7B45BF81-56FE-E20C-C4B3-0E32A3604C64}"/>
              </a:ext>
            </a:extLst>
          </p:cNvPr>
          <p:cNvPicPr>
            <a:picLocks noChangeAspect="1"/>
          </p:cNvPicPr>
          <p:nvPr/>
        </p:nvPicPr>
        <p:blipFill>
          <a:blip r:embed="rId3"/>
          <a:stretch>
            <a:fillRect/>
          </a:stretch>
        </p:blipFill>
        <p:spPr>
          <a:xfrm>
            <a:off x="1076290" y="1459468"/>
            <a:ext cx="10039419" cy="4798842"/>
          </a:xfrm>
          <a:prstGeom prst="rect">
            <a:avLst/>
          </a:prstGeom>
        </p:spPr>
      </p:pic>
    </p:spTree>
    <p:extLst>
      <p:ext uri="{BB962C8B-B14F-4D97-AF65-F5344CB8AC3E}">
        <p14:creationId xmlns:p14="http://schemas.microsoft.com/office/powerpoint/2010/main" val="98801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2" y="557829"/>
            <a:ext cx="9601196" cy="1303867"/>
          </a:xfrm>
        </p:spPr>
        <p:txBody>
          <a:bodyPr/>
          <a:lstStyle/>
          <a:p>
            <a:pPr eaLnBrk="1" hangingPunct="1"/>
            <a:r>
              <a:rPr lang="en-US" altLang="en-US" dirty="0"/>
              <a:t>SD Opportunity Scholarship</a:t>
            </a:r>
          </a:p>
        </p:txBody>
      </p:sp>
      <p:pic>
        <p:nvPicPr>
          <p:cNvPr id="3" name="Picture 2">
            <a:extLst>
              <a:ext uri="{FF2B5EF4-FFF2-40B4-BE49-F238E27FC236}">
                <a16:creationId xmlns:a16="http://schemas.microsoft.com/office/drawing/2014/main" id="{834A4CC9-60AA-F1D6-E36C-0832BCF2D59C}"/>
              </a:ext>
            </a:extLst>
          </p:cNvPr>
          <p:cNvPicPr>
            <a:picLocks noChangeAspect="1"/>
          </p:cNvPicPr>
          <p:nvPr/>
        </p:nvPicPr>
        <p:blipFill>
          <a:blip r:embed="rId2"/>
          <a:stretch>
            <a:fillRect/>
          </a:stretch>
        </p:blipFill>
        <p:spPr>
          <a:xfrm>
            <a:off x="1610417" y="5641689"/>
            <a:ext cx="6879496" cy="658482"/>
          </a:xfrm>
          <a:prstGeom prst="rect">
            <a:avLst/>
          </a:prstGeom>
        </p:spPr>
      </p:pic>
      <p:pic>
        <p:nvPicPr>
          <p:cNvPr id="7" name="Content Placeholder 6" descr="A close-up of a text&#10;&#10;Description automatically generated">
            <a:extLst>
              <a:ext uri="{FF2B5EF4-FFF2-40B4-BE49-F238E27FC236}">
                <a16:creationId xmlns:a16="http://schemas.microsoft.com/office/drawing/2014/main" id="{2FE31173-3E48-9B3D-C8D3-440CD2D3DDE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97753" y="3309723"/>
            <a:ext cx="7123731" cy="2184163"/>
          </a:xfrm>
        </p:spPr>
      </p:pic>
      <p:pic>
        <p:nvPicPr>
          <p:cNvPr id="10" name="Picture 9">
            <a:extLst>
              <a:ext uri="{FF2B5EF4-FFF2-40B4-BE49-F238E27FC236}">
                <a16:creationId xmlns:a16="http://schemas.microsoft.com/office/drawing/2014/main" id="{89001AAD-9AEA-FACB-CA6E-E5B3A3B32411}"/>
              </a:ext>
            </a:extLst>
          </p:cNvPr>
          <p:cNvPicPr>
            <a:picLocks noChangeAspect="1"/>
          </p:cNvPicPr>
          <p:nvPr/>
        </p:nvPicPr>
        <p:blipFill>
          <a:blip r:embed="rId4"/>
          <a:stretch>
            <a:fillRect/>
          </a:stretch>
        </p:blipFill>
        <p:spPr>
          <a:xfrm>
            <a:off x="8926100" y="4717490"/>
            <a:ext cx="2191056" cy="1552792"/>
          </a:xfrm>
          <a:prstGeom prst="rect">
            <a:avLst/>
          </a:prstGeom>
        </p:spPr>
      </p:pic>
      <p:pic>
        <p:nvPicPr>
          <p:cNvPr id="13" name="Picture 12">
            <a:extLst>
              <a:ext uri="{FF2B5EF4-FFF2-40B4-BE49-F238E27FC236}">
                <a16:creationId xmlns:a16="http://schemas.microsoft.com/office/drawing/2014/main" id="{DD678D27-F82F-1622-AF0E-DC8642DF0F87}"/>
              </a:ext>
            </a:extLst>
          </p:cNvPr>
          <p:cNvPicPr>
            <a:picLocks noChangeAspect="1"/>
          </p:cNvPicPr>
          <p:nvPr/>
        </p:nvPicPr>
        <p:blipFill>
          <a:blip r:embed="rId5"/>
          <a:stretch>
            <a:fillRect/>
          </a:stretch>
        </p:blipFill>
        <p:spPr>
          <a:xfrm>
            <a:off x="8597640" y="3309723"/>
            <a:ext cx="2847975" cy="1476375"/>
          </a:xfrm>
          <a:prstGeom prst="rect">
            <a:avLst/>
          </a:prstGeom>
        </p:spPr>
      </p:pic>
      <p:pic>
        <p:nvPicPr>
          <p:cNvPr id="15" name="Picture 14">
            <a:extLst>
              <a:ext uri="{FF2B5EF4-FFF2-40B4-BE49-F238E27FC236}">
                <a16:creationId xmlns:a16="http://schemas.microsoft.com/office/drawing/2014/main" id="{E3D5D763-FBE0-BD89-8D4F-4385992AE797}"/>
              </a:ext>
            </a:extLst>
          </p:cNvPr>
          <p:cNvPicPr>
            <a:picLocks noChangeAspect="1"/>
          </p:cNvPicPr>
          <p:nvPr/>
        </p:nvPicPr>
        <p:blipFill>
          <a:blip r:embed="rId6"/>
          <a:stretch>
            <a:fillRect/>
          </a:stretch>
        </p:blipFill>
        <p:spPr>
          <a:xfrm>
            <a:off x="728085" y="1703622"/>
            <a:ext cx="9136351" cy="1558321"/>
          </a:xfrm>
          <a:prstGeom prst="rect">
            <a:avLst/>
          </a:prstGeom>
        </p:spPr>
      </p:pic>
    </p:spTree>
    <p:extLst>
      <p:ext uri="{BB962C8B-B14F-4D97-AF65-F5344CB8AC3E}">
        <p14:creationId xmlns:p14="http://schemas.microsoft.com/office/powerpoint/2010/main" val="66911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6B95D2-B2F6-C220-2493-688B2D87C453}"/>
              </a:ext>
            </a:extLst>
          </p:cNvPr>
          <p:cNvPicPr>
            <a:picLocks noChangeAspect="1"/>
          </p:cNvPicPr>
          <p:nvPr/>
        </p:nvPicPr>
        <p:blipFill>
          <a:blip r:embed="rId2"/>
          <a:stretch>
            <a:fillRect/>
          </a:stretch>
        </p:blipFill>
        <p:spPr>
          <a:xfrm>
            <a:off x="2503502" y="498181"/>
            <a:ext cx="7040781" cy="5861638"/>
          </a:xfrm>
          <a:prstGeom prst="rect">
            <a:avLst/>
          </a:prstGeom>
        </p:spPr>
      </p:pic>
    </p:spTree>
    <p:extLst>
      <p:ext uri="{BB962C8B-B14F-4D97-AF65-F5344CB8AC3E}">
        <p14:creationId xmlns:p14="http://schemas.microsoft.com/office/powerpoint/2010/main" val="279705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D906C0A2-3C92-6E4B-65DA-D000BD42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36" y="2102266"/>
            <a:ext cx="11092353" cy="2431754"/>
          </a:xfrm>
          <a:prstGeom prst="rect">
            <a:avLst/>
          </a:prstGeom>
        </p:spPr>
      </p:pic>
      <p:sp>
        <p:nvSpPr>
          <p:cNvPr id="4" name="Oval 3">
            <a:extLst>
              <a:ext uri="{FF2B5EF4-FFF2-40B4-BE49-F238E27FC236}">
                <a16:creationId xmlns:a16="http://schemas.microsoft.com/office/drawing/2014/main" id="{2C73A1BD-FFDB-871A-2236-85B43C60C256}"/>
              </a:ext>
            </a:extLst>
          </p:cNvPr>
          <p:cNvSpPr/>
          <p:nvPr/>
        </p:nvSpPr>
        <p:spPr>
          <a:xfrm>
            <a:off x="7776832" y="3386261"/>
            <a:ext cx="2201662" cy="583708"/>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9A7495-248B-4F23-E4B3-2C7CB722A733}"/>
              </a:ext>
            </a:extLst>
          </p:cNvPr>
          <p:cNvSpPr txBox="1"/>
          <p:nvPr/>
        </p:nvSpPr>
        <p:spPr>
          <a:xfrm>
            <a:off x="3094988" y="688432"/>
            <a:ext cx="7048870" cy="1292662"/>
          </a:xfrm>
          <a:prstGeom prst="rect">
            <a:avLst/>
          </a:prstGeom>
          <a:noFill/>
        </p:spPr>
        <p:txBody>
          <a:bodyPr wrap="square" rtlCol="0" anchor="ctr">
            <a:spAutoFit/>
          </a:bodyPr>
          <a:lstStyle/>
          <a:p>
            <a:r>
              <a:rPr lang="en-US" dirty="0"/>
              <a:t>                                            </a:t>
            </a:r>
            <a:r>
              <a:rPr lang="en-US" sz="6000" dirty="0"/>
              <a:t>LHScounseling.com</a:t>
            </a:r>
          </a:p>
        </p:txBody>
      </p:sp>
      <p:sp>
        <p:nvSpPr>
          <p:cNvPr id="7" name="Oval 6">
            <a:extLst>
              <a:ext uri="{FF2B5EF4-FFF2-40B4-BE49-F238E27FC236}">
                <a16:creationId xmlns:a16="http://schemas.microsoft.com/office/drawing/2014/main" id="{A6CE8F57-FCC7-324D-D886-FCD14A618162}"/>
              </a:ext>
            </a:extLst>
          </p:cNvPr>
          <p:cNvSpPr/>
          <p:nvPr/>
        </p:nvSpPr>
        <p:spPr>
          <a:xfrm>
            <a:off x="9622562" y="2102266"/>
            <a:ext cx="1411550" cy="514992"/>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015FA24-94C8-946B-FAFE-D0ED823C10F8}"/>
              </a:ext>
            </a:extLst>
          </p:cNvPr>
          <p:cNvSpPr/>
          <p:nvPr/>
        </p:nvSpPr>
        <p:spPr>
          <a:xfrm rot="10800000">
            <a:off x="10143858" y="3437546"/>
            <a:ext cx="1216241" cy="4083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665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04D8-08DC-49F5-9810-5D4C933318B6}"/>
              </a:ext>
            </a:extLst>
          </p:cNvPr>
          <p:cNvSpPr>
            <a:spLocks noGrp="1"/>
          </p:cNvSpPr>
          <p:nvPr>
            <p:ph type="title"/>
          </p:nvPr>
        </p:nvSpPr>
        <p:spPr>
          <a:xfrm>
            <a:off x="1295401" y="727969"/>
            <a:ext cx="9601197" cy="2396231"/>
          </a:xfrm>
        </p:spPr>
        <p:txBody>
          <a:bodyPr>
            <a:normAutofit fontScale="90000"/>
          </a:bodyPr>
          <a:lstStyle/>
          <a:p>
            <a:br>
              <a:rPr lang="en-US" sz="4900" dirty="0"/>
            </a:br>
            <a:br>
              <a:rPr lang="en-US" sz="4900" dirty="0"/>
            </a:br>
            <a:br>
              <a:rPr lang="en-US" dirty="0"/>
            </a:br>
            <a:br>
              <a:rPr lang="en-US" dirty="0"/>
            </a:br>
            <a:endParaRPr lang="en-US" dirty="0"/>
          </a:p>
        </p:txBody>
      </p:sp>
      <p:pic>
        <p:nvPicPr>
          <p:cNvPr id="12" name="Picture 11">
            <a:extLst>
              <a:ext uri="{FF2B5EF4-FFF2-40B4-BE49-F238E27FC236}">
                <a16:creationId xmlns:a16="http://schemas.microsoft.com/office/drawing/2014/main" id="{F848FF46-D5E3-C9CA-4A6F-BAE6675519AC}"/>
              </a:ext>
            </a:extLst>
          </p:cNvPr>
          <p:cNvPicPr>
            <a:picLocks noChangeAspect="1"/>
          </p:cNvPicPr>
          <p:nvPr/>
        </p:nvPicPr>
        <p:blipFill>
          <a:blip r:embed="rId2"/>
          <a:stretch>
            <a:fillRect/>
          </a:stretch>
        </p:blipFill>
        <p:spPr>
          <a:xfrm>
            <a:off x="2623536" y="716830"/>
            <a:ext cx="6709792" cy="2290968"/>
          </a:xfrm>
          <a:prstGeom prst="rect">
            <a:avLst/>
          </a:prstGeom>
        </p:spPr>
      </p:pic>
      <p:pic>
        <p:nvPicPr>
          <p:cNvPr id="14" name="Picture 13">
            <a:extLst>
              <a:ext uri="{FF2B5EF4-FFF2-40B4-BE49-F238E27FC236}">
                <a16:creationId xmlns:a16="http://schemas.microsoft.com/office/drawing/2014/main" id="{B21D8772-CC4C-1B9B-8EC5-2C897948D2FC}"/>
              </a:ext>
            </a:extLst>
          </p:cNvPr>
          <p:cNvPicPr>
            <a:picLocks noChangeAspect="1"/>
          </p:cNvPicPr>
          <p:nvPr/>
        </p:nvPicPr>
        <p:blipFill>
          <a:blip r:embed="rId3"/>
          <a:stretch>
            <a:fillRect/>
          </a:stretch>
        </p:blipFill>
        <p:spPr>
          <a:xfrm>
            <a:off x="2675337" y="3103525"/>
            <a:ext cx="6657991" cy="2657259"/>
          </a:xfrm>
          <a:prstGeom prst="rect">
            <a:avLst/>
          </a:prstGeom>
        </p:spPr>
      </p:pic>
      <p:sp>
        <p:nvSpPr>
          <p:cNvPr id="16" name="TextBox 15">
            <a:extLst>
              <a:ext uri="{FF2B5EF4-FFF2-40B4-BE49-F238E27FC236}">
                <a16:creationId xmlns:a16="http://schemas.microsoft.com/office/drawing/2014/main" id="{A2E930CB-C875-3F8F-33C9-0810A117C2AC}"/>
              </a:ext>
            </a:extLst>
          </p:cNvPr>
          <p:cNvSpPr txBox="1"/>
          <p:nvPr/>
        </p:nvSpPr>
        <p:spPr>
          <a:xfrm>
            <a:off x="3956480" y="5856511"/>
            <a:ext cx="4279037" cy="369332"/>
          </a:xfrm>
          <a:prstGeom prst="rect">
            <a:avLst/>
          </a:prstGeom>
          <a:noFill/>
        </p:spPr>
        <p:txBody>
          <a:bodyPr wrap="square" rtlCol="0">
            <a:spAutoFit/>
          </a:bodyPr>
          <a:lstStyle/>
          <a:p>
            <a:r>
              <a:rPr lang="en-US" dirty="0">
                <a:hlinkClick r:id="rId4"/>
              </a:rPr>
              <a:t>Build Dakota Full List of Eligible Programs</a:t>
            </a:r>
            <a:endParaRPr lang="en-US" dirty="0"/>
          </a:p>
        </p:txBody>
      </p:sp>
    </p:spTree>
    <p:extLst>
      <p:ext uri="{BB962C8B-B14F-4D97-AF65-F5344CB8AC3E}">
        <p14:creationId xmlns:p14="http://schemas.microsoft.com/office/powerpoint/2010/main" val="744668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FA9FD-2B3D-4ED6-9430-AC740D3ECA29}"/>
              </a:ext>
            </a:extLst>
          </p:cNvPr>
          <p:cNvSpPr>
            <a:spLocks noGrp="1"/>
          </p:cNvSpPr>
          <p:nvPr>
            <p:ph type="title"/>
          </p:nvPr>
        </p:nvSpPr>
        <p:spPr>
          <a:xfrm>
            <a:off x="2318327" y="826560"/>
            <a:ext cx="7213600" cy="403471"/>
          </a:xfrm>
        </p:spPr>
        <p:txBody>
          <a:bodyPr>
            <a:normAutofit fontScale="90000"/>
          </a:bodyPr>
          <a:lstStyle/>
          <a:p>
            <a:r>
              <a:rPr lang="en-US" dirty="0"/>
              <a:t>Registering for the ACT/SAT</a:t>
            </a:r>
          </a:p>
        </p:txBody>
      </p:sp>
      <p:sp>
        <p:nvSpPr>
          <p:cNvPr id="7" name="Content Placeholder 6">
            <a:extLst>
              <a:ext uri="{FF2B5EF4-FFF2-40B4-BE49-F238E27FC236}">
                <a16:creationId xmlns:a16="http://schemas.microsoft.com/office/drawing/2014/main" id="{D71AFD99-9B08-4CE9-B16D-14A05E18D9F8}"/>
              </a:ext>
            </a:extLst>
          </p:cNvPr>
          <p:cNvSpPr>
            <a:spLocks noGrp="1"/>
          </p:cNvSpPr>
          <p:nvPr>
            <p:ph idx="1"/>
          </p:nvPr>
        </p:nvSpPr>
        <p:spPr>
          <a:xfrm>
            <a:off x="1124529" y="2540154"/>
            <a:ext cx="9601196" cy="3318936"/>
          </a:xfrm>
        </p:spPr>
        <p:txBody>
          <a:bodyPr/>
          <a:lstStyle/>
          <a:p>
            <a:pPr marL="0" indent="0">
              <a:buNone/>
            </a:pPr>
            <a:r>
              <a:rPr lang="en-US"/>
              <a:t> </a:t>
            </a:r>
            <a:endParaRPr lang="en-US" dirty="0"/>
          </a:p>
        </p:txBody>
      </p:sp>
      <p:pic>
        <p:nvPicPr>
          <p:cNvPr id="5" name="Picture 4">
            <a:extLst>
              <a:ext uri="{FF2B5EF4-FFF2-40B4-BE49-F238E27FC236}">
                <a16:creationId xmlns:a16="http://schemas.microsoft.com/office/drawing/2014/main" id="{003EDA93-EE70-16A7-4FDA-1CD09377AB2B}"/>
              </a:ext>
            </a:extLst>
          </p:cNvPr>
          <p:cNvPicPr>
            <a:picLocks noChangeAspect="1"/>
          </p:cNvPicPr>
          <p:nvPr/>
        </p:nvPicPr>
        <p:blipFill>
          <a:blip r:embed="rId2"/>
          <a:stretch>
            <a:fillRect/>
          </a:stretch>
        </p:blipFill>
        <p:spPr>
          <a:xfrm>
            <a:off x="1124529" y="1509112"/>
            <a:ext cx="9601196" cy="4696759"/>
          </a:xfrm>
          <a:prstGeom prst="rect">
            <a:avLst/>
          </a:prstGeom>
        </p:spPr>
      </p:pic>
    </p:spTree>
    <p:extLst>
      <p:ext uri="{BB962C8B-B14F-4D97-AF65-F5344CB8AC3E}">
        <p14:creationId xmlns:p14="http://schemas.microsoft.com/office/powerpoint/2010/main" val="2539724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73009A-31DB-4999-9CC2-ABE217B6C3F9}"/>
              </a:ext>
            </a:extLst>
          </p:cNvPr>
          <p:cNvSpPr>
            <a:spLocks noGrp="1"/>
          </p:cNvSpPr>
          <p:nvPr>
            <p:ph type="title"/>
          </p:nvPr>
        </p:nvSpPr>
        <p:spPr/>
        <p:txBody>
          <a:bodyPr>
            <a:normAutofit/>
          </a:bodyPr>
          <a:lstStyle/>
          <a:p>
            <a:r>
              <a:rPr lang="en-US" sz="4400" dirty="0"/>
              <a:t>SDMyLife.com</a:t>
            </a:r>
            <a:endParaRPr lang="en-US" dirty="0"/>
          </a:p>
        </p:txBody>
      </p:sp>
      <p:pic>
        <p:nvPicPr>
          <p:cNvPr id="9" name="Content Placeholder 8" descr="A screenshot of a computer&#10;&#10;Description automatically generated">
            <a:extLst>
              <a:ext uri="{FF2B5EF4-FFF2-40B4-BE49-F238E27FC236}">
                <a16:creationId xmlns:a16="http://schemas.microsoft.com/office/drawing/2014/main" id="{1CF18C78-14EB-4495-BD3D-2BEAE43C4F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389" b="33151"/>
          <a:stretch/>
        </p:blipFill>
        <p:spPr>
          <a:xfrm>
            <a:off x="1295400" y="2664787"/>
            <a:ext cx="9601200" cy="3103227"/>
          </a:xfrm>
          <a:prstGeom prst="rect">
            <a:avLst/>
          </a:prstGeom>
        </p:spPr>
      </p:pic>
      <p:sp>
        <p:nvSpPr>
          <p:cNvPr id="2" name="Oval 1">
            <a:extLst>
              <a:ext uri="{FF2B5EF4-FFF2-40B4-BE49-F238E27FC236}">
                <a16:creationId xmlns:a16="http://schemas.microsoft.com/office/drawing/2014/main" id="{435F707C-D3F4-4790-86E2-E40A460779F5}"/>
              </a:ext>
            </a:extLst>
          </p:cNvPr>
          <p:cNvSpPr/>
          <p:nvPr/>
        </p:nvSpPr>
        <p:spPr>
          <a:xfrm>
            <a:off x="9894121" y="2664787"/>
            <a:ext cx="1002477" cy="46903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7F80ABA1-20B7-565B-9BCE-04560A1DB938}"/>
              </a:ext>
            </a:extLst>
          </p:cNvPr>
          <p:cNvSpPr/>
          <p:nvPr/>
        </p:nvSpPr>
        <p:spPr>
          <a:xfrm rot="2398696">
            <a:off x="9046346" y="2104008"/>
            <a:ext cx="1091953" cy="3639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801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475E565-13DA-4931-9C01-C63070848A59}"/>
              </a:ext>
            </a:extLst>
          </p:cNvPr>
          <p:cNvSpPr>
            <a:spLocks noGrp="1"/>
          </p:cNvSpPr>
          <p:nvPr>
            <p:ph type="title"/>
          </p:nvPr>
        </p:nvSpPr>
        <p:spPr/>
        <p:txBody>
          <a:bodyPr/>
          <a:lstStyle/>
          <a:p>
            <a:r>
              <a:rPr lang="en-US" dirty="0"/>
              <a:t>SDMyLife.com</a:t>
            </a:r>
          </a:p>
        </p:txBody>
      </p:sp>
      <p:sp>
        <p:nvSpPr>
          <p:cNvPr id="10" name="Text Placeholder 9">
            <a:extLst>
              <a:ext uri="{FF2B5EF4-FFF2-40B4-BE49-F238E27FC236}">
                <a16:creationId xmlns:a16="http://schemas.microsoft.com/office/drawing/2014/main" id="{663E0372-C7EE-4B22-B451-793283A4CFD4}"/>
              </a:ext>
            </a:extLst>
          </p:cNvPr>
          <p:cNvSpPr>
            <a:spLocks noGrp="1"/>
          </p:cNvSpPr>
          <p:nvPr>
            <p:ph type="body" idx="1"/>
          </p:nvPr>
        </p:nvSpPr>
        <p:spPr>
          <a:xfrm>
            <a:off x="1295400" y="2658533"/>
            <a:ext cx="4718304" cy="2970742"/>
          </a:xfrm>
        </p:spPr>
        <p:txBody>
          <a:bodyPr vert="horz" lIns="91440" tIns="45720" rIns="91440" bIns="45720" rtlCol="0" anchor="t">
            <a:normAutofit fontScale="85000" lnSpcReduction="10000"/>
          </a:bodyPr>
          <a:lstStyle/>
          <a:p>
            <a:pPr marL="285750" indent="-285750" algn="l">
              <a:buFont typeface="Arial"/>
              <a:buChar char="•"/>
            </a:pPr>
            <a:r>
              <a:rPr lang="en-US" dirty="0"/>
              <a:t>Username: k12 email</a:t>
            </a:r>
          </a:p>
          <a:p>
            <a:pPr marL="285750" indent="-285750" algn="l">
              <a:buFont typeface="Arial"/>
              <a:buChar char="•"/>
            </a:pPr>
            <a:r>
              <a:rPr lang="en-US" dirty="0"/>
              <a:t>Password:  Chromebook log in password</a:t>
            </a:r>
          </a:p>
          <a:p>
            <a:pPr marL="742950" lvl="1" indent="-285750">
              <a:buFont typeface="Arial"/>
              <a:buChar char="•"/>
            </a:pPr>
            <a:r>
              <a:rPr lang="en-US" dirty="0"/>
              <a:t>First letter of your first name capitalized</a:t>
            </a:r>
          </a:p>
          <a:p>
            <a:pPr marL="742950" lvl="1" indent="-285750">
              <a:buFont typeface="Arial"/>
              <a:buChar char="•"/>
            </a:pPr>
            <a:r>
              <a:rPr lang="en-US" dirty="0"/>
              <a:t>First letter of your last name lower case</a:t>
            </a:r>
          </a:p>
          <a:p>
            <a:pPr marL="742950" lvl="1" indent="-285750">
              <a:buFont typeface="Arial"/>
              <a:buChar char="•"/>
            </a:pPr>
            <a:r>
              <a:rPr lang="en-US" dirty="0"/>
              <a:t>student ID #</a:t>
            </a:r>
          </a:p>
          <a:p>
            <a:pPr marL="742950" lvl="1" indent="-285750">
              <a:buFont typeface="Arial"/>
              <a:buChar char="•"/>
            </a:pPr>
            <a:r>
              <a:rPr lang="en-US" dirty="0"/>
              <a:t>4-digit birth year</a:t>
            </a:r>
          </a:p>
          <a:p>
            <a:pPr algn="l">
              <a:buFont typeface="Arial"/>
              <a:buChar char="•"/>
            </a:pPr>
            <a:endParaRPr lang="en-US" dirty="0"/>
          </a:p>
        </p:txBody>
      </p:sp>
      <p:pic>
        <p:nvPicPr>
          <p:cNvPr id="16" name="Content Placeholder 15" descr="A screenshot of a computer&#10;&#10;Description automatically generated">
            <a:extLst>
              <a:ext uri="{FF2B5EF4-FFF2-40B4-BE49-F238E27FC236}">
                <a16:creationId xmlns:a16="http://schemas.microsoft.com/office/drawing/2014/main" id="{694866B8-562A-4B21-909B-BE1E3170321A}"/>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3597" t="9847" r="24177" b="31624"/>
          <a:stretch/>
        </p:blipFill>
        <p:spPr>
          <a:xfrm>
            <a:off x="6013704" y="2640541"/>
            <a:ext cx="4784733" cy="2531534"/>
          </a:xfrm>
          <a:prstGeom prst="rect">
            <a:avLst/>
          </a:prstGeom>
        </p:spPr>
      </p:pic>
    </p:spTree>
    <p:extLst>
      <p:ext uri="{BB962C8B-B14F-4D97-AF65-F5344CB8AC3E}">
        <p14:creationId xmlns:p14="http://schemas.microsoft.com/office/powerpoint/2010/main" val="2171600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092" y="1135731"/>
            <a:ext cx="6241816" cy="865910"/>
          </a:xfrm>
        </p:spPr>
        <p:txBody>
          <a:bodyPr>
            <a:normAutofit/>
          </a:bodyPr>
          <a:lstStyle/>
          <a:p>
            <a:r>
              <a:rPr lang="en-US" sz="4800" b="1" dirty="0"/>
              <a:t>SDMyLife.com</a:t>
            </a:r>
            <a:endParaRPr lang="en-US" sz="4800" dirty="0"/>
          </a:p>
        </p:txBody>
      </p:sp>
      <p:sp>
        <p:nvSpPr>
          <p:cNvPr id="3" name="Content Placeholder 2"/>
          <p:cNvSpPr>
            <a:spLocks noGrp="1"/>
          </p:cNvSpPr>
          <p:nvPr>
            <p:ph type="body" sz="half" idx="2"/>
          </p:nvPr>
        </p:nvSpPr>
        <p:spPr>
          <a:xfrm>
            <a:off x="1387678" y="2400301"/>
            <a:ext cx="5533240" cy="3382744"/>
          </a:xfrm>
        </p:spPr>
        <p:txBody>
          <a:bodyPr>
            <a:normAutofit/>
          </a:bodyPr>
          <a:lstStyle/>
          <a:p>
            <a:pPr marL="342900" indent="-342900" algn="l">
              <a:buFont typeface="Arial" panose="020B0604020202020204" pitchFamily="34" charset="0"/>
              <a:buChar char="•"/>
            </a:pPr>
            <a:r>
              <a:rPr lang="en-US" sz="2400" dirty="0"/>
              <a:t>Free ACT &amp; SAT Test Prep (bottom right-hand corner once logged into SDMyLife.com)</a:t>
            </a:r>
          </a:p>
          <a:p>
            <a:pPr marL="342900" indent="-342900" algn="l">
              <a:buFont typeface="Arial" panose="020B0604020202020204" pitchFamily="34" charset="0"/>
              <a:buChar char="•"/>
            </a:pPr>
            <a:endParaRPr lang="en-US" sz="2400" dirty="0"/>
          </a:p>
          <a:p>
            <a:pPr algn="l"/>
            <a:endParaRPr lang="en-US" sz="2400" dirty="0"/>
          </a:p>
          <a:p>
            <a:pPr algn="l"/>
            <a:r>
              <a:rPr lang="en-US" sz="1600" dirty="0"/>
              <a:t>	</a:t>
            </a:r>
          </a:p>
        </p:txBody>
      </p:sp>
      <p:pic>
        <p:nvPicPr>
          <p:cNvPr id="8" name="Picture 7">
            <a:extLst>
              <a:ext uri="{FF2B5EF4-FFF2-40B4-BE49-F238E27FC236}">
                <a16:creationId xmlns:a16="http://schemas.microsoft.com/office/drawing/2014/main" id="{573F2124-22BF-52E5-326A-608128D92AB2}"/>
              </a:ext>
            </a:extLst>
          </p:cNvPr>
          <p:cNvPicPr>
            <a:picLocks noChangeAspect="1"/>
          </p:cNvPicPr>
          <p:nvPr/>
        </p:nvPicPr>
        <p:blipFill>
          <a:blip r:embed="rId2"/>
          <a:stretch>
            <a:fillRect/>
          </a:stretch>
        </p:blipFill>
        <p:spPr>
          <a:xfrm>
            <a:off x="3977795" y="3889211"/>
            <a:ext cx="7716327" cy="2257740"/>
          </a:xfrm>
          <a:prstGeom prst="rect">
            <a:avLst/>
          </a:prstGeom>
        </p:spPr>
      </p:pic>
      <p:sp>
        <p:nvSpPr>
          <p:cNvPr id="4" name="Oval 3">
            <a:extLst>
              <a:ext uri="{FF2B5EF4-FFF2-40B4-BE49-F238E27FC236}">
                <a16:creationId xmlns:a16="http://schemas.microsoft.com/office/drawing/2014/main" id="{03E5FBB0-864E-7140-04A5-FFDFF7FE9A65}"/>
              </a:ext>
            </a:extLst>
          </p:cNvPr>
          <p:cNvSpPr/>
          <p:nvPr/>
        </p:nvSpPr>
        <p:spPr>
          <a:xfrm>
            <a:off x="4128117" y="4758431"/>
            <a:ext cx="3391269" cy="1287262"/>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2A90BAA-1EDA-F383-D718-BB5E29B22881}"/>
              </a:ext>
            </a:extLst>
          </p:cNvPr>
          <p:cNvSpPr/>
          <p:nvPr/>
        </p:nvSpPr>
        <p:spPr>
          <a:xfrm>
            <a:off x="2112885" y="5237825"/>
            <a:ext cx="1731146" cy="3994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14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65" name="Straight Connector 64">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67" name="Rectangle 66">
            <a:extLst>
              <a:ext uri="{FF2B5EF4-FFF2-40B4-BE49-F238E27FC236}">
                <a16:creationId xmlns:a16="http://schemas.microsoft.com/office/drawing/2014/main" id="{2024F6EB-04DC-4C6D-8485-FCD53A4A9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a:extLst>
              <a:ext uri="{FF2B5EF4-FFF2-40B4-BE49-F238E27FC236}">
                <a16:creationId xmlns:a16="http://schemas.microsoft.com/office/drawing/2014/main" id="{7A795FBE-101B-4063-A5FC-8C0624B353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535825" y="982132"/>
            <a:ext cx="3360772" cy="1303867"/>
          </a:xfrm>
        </p:spPr>
        <p:txBody>
          <a:bodyPr vert="horz" lIns="91440" tIns="45720" rIns="91440" bIns="45720" rtlCol="0" anchor="ctr">
            <a:normAutofit/>
          </a:bodyPr>
          <a:lstStyle/>
          <a:p>
            <a:r>
              <a:rPr lang="en-US">
                <a:hlinkClick r:id="rId4"/>
              </a:rPr>
              <a:t>SdMyLife.com</a:t>
            </a:r>
            <a:endParaRPr lang="en-US"/>
          </a:p>
        </p:txBody>
      </p:sp>
      <p:sp>
        <p:nvSpPr>
          <p:cNvPr id="71" name="Rectangle 70">
            <a:extLst>
              <a:ext uri="{FF2B5EF4-FFF2-40B4-BE49-F238E27FC236}">
                <a16:creationId xmlns:a16="http://schemas.microsoft.com/office/drawing/2014/main" id="{8881F853-6081-4216-9876-4D863309A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raphical user interface, application&#10;&#10;Description automatically generated">
            <a:extLst>
              <a:ext uri="{FF2B5EF4-FFF2-40B4-BE49-F238E27FC236}">
                <a16:creationId xmlns:a16="http://schemas.microsoft.com/office/drawing/2014/main" id="{C37DFD72-C4C4-41B2-99BE-DBD5F8289C0F}"/>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2791" r="25389" b="-1"/>
          <a:stretch/>
        </p:blipFill>
        <p:spPr>
          <a:xfrm>
            <a:off x="1412683" y="1410208"/>
            <a:ext cx="5278777" cy="3858780"/>
          </a:xfrm>
          <a:prstGeom prst="rect">
            <a:avLst/>
          </a:prstGeom>
          <a:solidFill>
            <a:srgbClr val="FFFFFF"/>
          </a:solidFill>
          <a:scene3d>
            <a:camera prst="orthographicFront"/>
            <a:lightRig rig="threePt" dir="t">
              <a:rot lat="0" lon="0" rev="2700000"/>
            </a:lightRig>
          </a:scene3d>
          <a:sp3d contourW="6350">
            <a:bevelT h="38100"/>
            <a:contourClr>
              <a:srgbClr val="C0C0C0"/>
            </a:contourClr>
          </a:sp3d>
        </p:spPr>
      </p:pic>
      <p:cxnSp>
        <p:nvCxnSpPr>
          <p:cNvPr id="78" name="Straight Connector 72">
            <a:extLst>
              <a:ext uri="{FF2B5EF4-FFF2-40B4-BE49-F238E27FC236}">
                <a16:creationId xmlns:a16="http://schemas.microsoft.com/office/drawing/2014/main" id="{68EF61C2-EE68-43FF-A497-F2E60EA532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7535824" y="2556932"/>
            <a:ext cx="3360771" cy="3318936"/>
          </a:xfrm>
        </p:spPr>
        <p:txBody>
          <a:bodyPr vert="horz" lIns="91440" tIns="45720" rIns="91440" bIns="45720" rtlCol="0" anchor="t">
            <a:normAutofit/>
          </a:bodyPr>
          <a:lstStyle/>
          <a:p>
            <a:pPr marL="457200" lvl="1" indent="0"/>
            <a:r>
              <a:rPr lang="en-US"/>
              <a:t>Explore Options Tab</a:t>
            </a:r>
          </a:p>
          <a:p>
            <a:pPr lvl="2"/>
            <a:r>
              <a:rPr lang="en-US"/>
              <a:t>Explore Schools</a:t>
            </a:r>
          </a:p>
          <a:p>
            <a:pPr lvl="2"/>
            <a:r>
              <a:rPr lang="en-US"/>
              <a:t>Explore Majors</a:t>
            </a:r>
          </a:p>
          <a:p>
            <a:endParaRPr lang="en-US"/>
          </a:p>
        </p:txBody>
      </p:sp>
    </p:spTree>
    <p:extLst>
      <p:ext uri="{BB962C8B-B14F-4D97-AF65-F5344CB8AC3E}">
        <p14:creationId xmlns:p14="http://schemas.microsoft.com/office/powerpoint/2010/main" val="3539033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C2AC7E8C-6BFE-9E95-89E9-8F0107132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42" y="2229351"/>
            <a:ext cx="11058099" cy="2424244"/>
          </a:xfrm>
          <a:prstGeom prst="rect">
            <a:avLst/>
          </a:prstGeom>
        </p:spPr>
      </p:pic>
      <p:sp>
        <p:nvSpPr>
          <p:cNvPr id="4" name="Oval 3">
            <a:extLst>
              <a:ext uri="{FF2B5EF4-FFF2-40B4-BE49-F238E27FC236}">
                <a16:creationId xmlns:a16="http://schemas.microsoft.com/office/drawing/2014/main" id="{2C73A1BD-FFDB-871A-2236-85B43C60C256}"/>
              </a:ext>
            </a:extLst>
          </p:cNvPr>
          <p:cNvSpPr/>
          <p:nvPr/>
        </p:nvSpPr>
        <p:spPr>
          <a:xfrm>
            <a:off x="7809696" y="4017934"/>
            <a:ext cx="2201662" cy="583708"/>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9A7495-248B-4F23-E4B3-2C7CB722A733}"/>
              </a:ext>
            </a:extLst>
          </p:cNvPr>
          <p:cNvSpPr txBox="1"/>
          <p:nvPr/>
        </p:nvSpPr>
        <p:spPr>
          <a:xfrm>
            <a:off x="3009530" y="654249"/>
            <a:ext cx="7048870" cy="1292662"/>
          </a:xfrm>
          <a:prstGeom prst="rect">
            <a:avLst/>
          </a:prstGeom>
          <a:noFill/>
        </p:spPr>
        <p:txBody>
          <a:bodyPr wrap="square" rtlCol="0" anchor="ctr">
            <a:spAutoFit/>
          </a:bodyPr>
          <a:lstStyle/>
          <a:p>
            <a:r>
              <a:rPr lang="en-US" dirty="0"/>
              <a:t>                                            </a:t>
            </a:r>
            <a:r>
              <a:rPr lang="en-US" sz="6000" dirty="0"/>
              <a:t>LHScounseling.com</a:t>
            </a:r>
          </a:p>
        </p:txBody>
      </p:sp>
      <p:sp>
        <p:nvSpPr>
          <p:cNvPr id="7" name="Oval 6">
            <a:extLst>
              <a:ext uri="{FF2B5EF4-FFF2-40B4-BE49-F238E27FC236}">
                <a16:creationId xmlns:a16="http://schemas.microsoft.com/office/drawing/2014/main" id="{A6CE8F57-FCC7-324D-D886-FCD14A618162}"/>
              </a:ext>
            </a:extLst>
          </p:cNvPr>
          <p:cNvSpPr/>
          <p:nvPr/>
        </p:nvSpPr>
        <p:spPr>
          <a:xfrm>
            <a:off x="9715987" y="2229351"/>
            <a:ext cx="1411550" cy="514992"/>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2FDF9830-10B6-B3B9-4B69-B589D065B87E}"/>
              </a:ext>
            </a:extLst>
          </p:cNvPr>
          <p:cNvSpPr/>
          <p:nvPr/>
        </p:nvSpPr>
        <p:spPr>
          <a:xfrm rot="10800000">
            <a:off x="10199448" y="4117912"/>
            <a:ext cx="1225118" cy="34622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92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209687-AA5F-46B9-A3C9-9DFB03D04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95D75D-7905-4E44-BEB4-3C267FEC17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FB4CDFE-6488-4C92-919B-00A06E4122E9}"/>
              </a:ext>
            </a:extLst>
          </p:cNvPr>
          <p:cNvSpPr>
            <a:spLocks noGrp="1"/>
          </p:cNvSpPr>
          <p:nvPr>
            <p:ph type="title"/>
          </p:nvPr>
        </p:nvSpPr>
        <p:spPr>
          <a:xfrm>
            <a:off x="7535825" y="982132"/>
            <a:ext cx="3360772" cy="4625172"/>
          </a:xfrm>
        </p:spPr>
        <p:txBody>
          <a:bodyPr>
            <a:normAutofit/>
          </a:bodyPr>
          <a:lstStyle/>
          <a:p>
            <a:r>
              <a:rPr lang="en-US">
                <a:solidFill>
                  <a:srgbClr val="262626"/>
                </a:solidFill>
              </a:rPr>
              <a:t>Objectives</a:t>
            </a:r>
          </a:p>
        </p:txBody>
      </p:sp>
      <p:sp>
        <p:nvSpPr>
          <p:cNvPr id="13" name="Rectangle 12">
            <a:extLst>
              <a:ext uri="{FF2B5EF4-FFF2-40B4-BE49-F238E27FC236}">
                <a16:creationId xmlns:a16="http://schemas.microsoft.com/office/drawing/2014/main" id="{F4FC4398-B89C-4EEC-96A1-3EA72A870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F80C6E3-3D0F-4E7B-BF8E-B3B9A49C65F4}"/>
              </a:ext>
            </a:extLst>
          </p:cNvPr>
          <p:cNvGraphicFramePr>
            <a:graphicFrameLocks noGrp="1"/>
          </p:cNvGraphicFramePr>
          <p:nvPr>
            <p:ph idx="1"/>
            <p:extLst>
              <p:ext uri="{D42A27DB-BD31-4B8C-83A1-F6EECF244321}">
                <p14:modId xmlns:p14="http://schemas.microsoft.com/office/powerpoint/2010/main" val="2577410853"/>
              </p:ext>
            </p:extLst>
          </p:nvPr>
        </p:nvGraphicFramePr>
        <p:xfrm>
          <a:off x="1391056" y="1391055"/>
          <a:ext cx="5272392" cy="395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142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80E329-9361-40C1-86B0-06B2CD00404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r="872" b="7318"/>
          <a:stretch/>
        </p:blipFill>
        <p:spPr>
          <a:xfrm>
            <a:off x="2842872" y="649821"/>
            <a:ext cx="6301128" cy="5558357"/>
          </a:xfrm>
          <a:prstGeom prst="rect">
            <a:avLst/>
          </a:prstGeom>
        </p:spPr>
      </p:pic>
    </p:spTree>
    <p:extLst>
      <p:ext uri="{BB962C8B-B14F-4D97-AF65-F5344CB8AC3E}">
        <p14:creationId xmlns:p14="http://schemas.microsoft.com/office/powerpoint/2010/main" val="353836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937A-6F78-412D-8584-F1C979615B37}"/>
              </a:ext>
            </a:extLst>
          </p:cNvPr>
          <p:cNvSpPr>
            <a:spLocks noGrp="1"/>
          </p:cNvSpPr>
          <p:nvPr>
            <p:ph type="title"/>
          </p:nvPr>
        </p:nvSpPr>
        <p:spPr/>
        <p:txBody>
          <a:bodyPr>
            <a:normAutofit/>
          </a:bodyPr>
          <a:lstStyle/>
          <a:p>
            <a:r>
              <a:rPr lang="en-US" dirty="0"/>
              <a:t>Hot Careers 2020-2030</a:t>
            </a:r>
            <a:br>
              <a:rPr lang="en-US" dirty="0"/>
            </a:br>
            <a:r>
              <a:rPr lang="en-US" sz="2700" dirty="0"/>
              <a:t>South Dakota Dept. of Labor and Regulation</a:t>
            </a:r>
          </a:p>
        </p:txBody>
      </p:sp>
      <p:sp>
        <p:nvSpPr>
          <p:cNvPr id="3" name="Content Placeholder 2">
            <a:extLst>
              <a:ext uri="{FF2B5EF4-FFF2-40B4-BE49-F238E27FC236}">
                <a16:creationId xmlns:a16="http://schemas.microsoft.com/office/drawing/2014/main" id="{2629A642-9978-45FE-8E7A-2A91F80B016D}"/>
              </a:ext>
            </a:extLst>
          </p:cNvPr>
          <p:cNvSpPr>
            <a:spLocks noGrp="1"/>
          </p:cNvSpPr>
          <p:nvPr>
            <p:ph idx="1"/>
          </p:nvPr>
        </p:nvSpPr>
        <p:spPr/>
        <p:txBody>
          <a:bodyPr>
            <a:normAutofit/>
          </a:bodyPr>
          <a:lstStyle/>
          <a:p>
            <a:pPr algn="l"/>
            <a:r>
              <a:rPr lang="en-US" b="1" i="0" dirty="0">
                <a:solidFill>
                  <a:srgbClr val="385B88"/>
                </a:solidFill>
                <a:effectLst/>
                <a:latin typeface="Open Sans" panose="020B0606030504020204" pitchFamily="34" charset="0"/>
              </a:rPr>
              <a:t>Hot Careers (High Demand-High Wage Occupations)</a:t>
            </a:r>
          </a:p>
          <a:p>
            <a:pPr algn="l"/>
            <a:r>
              <a:rPr lang="en-US" b="0" i="0" dirty="0">
                <a:solidFill>
                  <a:srgbClr val="000000"/>
                </a:solidFill>
                <a:effectLst/>
                <a:latin typeface="Open Sans" panose="020B0606030504020204" pitchFamily="34" charset="0"/>
              </a:rPr>
              <a:t>The current list of Hot Careers were identified in </a:t>
            </a:r>
            <a:r>
              <a:rPr lang="en-US" b="1" i="0" dirty="0">
                <a:solidFill>
                  <a:srgbClr val="000000"/>
                </a:solidFill>
                <a:effectLst/>
                <a:latin typeface="Open Sans" panose="020B0606030504020204" pitchFamily="34" charset="0"/>
              </a:rPr>
              <a:t>August 2022</a:t>
            </a:r>
            <a:r>
              <a:rPr lang="en-US" b="0" i="0" dirty="0">
                <a:solidFill>
                  <a:srgbClr val="000000"/>
                </a:solidFill>
                <a:effectLst/>
                <a:latin typeface="Open Sans" panose="020B0606030504020204" pitchFamily="34" charset="0"/>
              </a:rPr>
              <a:t>. There are currently 69 South Dakota occupations making the cut as "Hot Careers." Of those 69, the 30 occupations projected to have the greatest demand for workers are identified as the "Top 30."</a:t>
            </a:r>
          </a:p>
          <a:p>
            <a:r>
              <a:rPr lang="en-US" dirty="0">
                <a:hlinkClick r:id="rId2"/>
              </a:rPr>
              <a:t>https://dlr.sd.gov/lmic/publications/general/top_30_hot_careers_2022.pdf</a:t>
            </a:r>
          </a:p>
          <a:p>
            <a:pPr marL="0" indent="0">
              <a:buNone/>
            </a:pPr>
            <a:endParaRPr lang="en-US" dirty="0"/>
          </a:p>
          <a:p>
            <a:endParaRPr lang="en-US" dirty="0"/>
          </a:p>
        </p:txBody>
      </p:sp>
      <p:pic>
        <p:nvPicPr>
          <p:cNvPr id="5" name="Picture 4">
            <a:extLst>
              <a:ext uri="{FF2B5EF4-FFF2-40B4-BE49-F238E27FC236}">
                <a16:creationId xmlns:a16="http://schemas.microsoft.com/office/drawing/2014/main" id="{DA2ACBDF-8285-8661-F12A-DE4FA6BD21CF}"/>
              </a:ext>
            </a:extLst>
          </p:cNvPr>
          <p:cNvPicPr>
            <a:picLocks noChangeAspect="1"/>
          </p:cNvPicPr>
          <p:nvPr/>
        </p:nvPicPr>
        <p:blipFill>
          <a:blip r:embed="rId3">
            <a:alphaModFix amt="20000"/>
          </a:blip>
          <a:stretch>
            <a:fillRect/>
          </a:stretch>
        </p:blipFill>
        <p:spPr>
          <a:xfrm>
            <a:off x="3428260" y="4323164"/>
            <a:ext cx="5626964" cy="2095397"/>
          </a:xfrm>
          <a:prstGeom prst="rect">
            <a:avLst/>
          </a:prstGeom>
        </p:spPr>
      </p:pic>
    </p:spTree>
    <p:extLst>
      <p:ext uri="{BB962C8B-B14F-4D97-AF65-F5344CB8AC3E}">
        <p14:creationId xmlns:p14="http://schemas.microsoft.com/office/powerpoint/2010/main" val="98461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26C546-61BF-0EEE-3DF1-5FB2712C7533}"/>
              </a:ext>
            </a:extLst>
          </p:cNvPr>
          <p:cNvPicPr>
            <a:picLocks noChangeAspect="1"/>
          </p:cNvPicPr>
          <p:nvPr/>
        </p:nvPicPr>
        <p:blipFill>
          <a:blip r:embed="rId2"/>
          <a:stretch>
            <a:fillRect/>
          </a:stretch>
        </p:blipFill>
        <p:spPr>
          <a:xfrm>
            <a:off x="1775773" y="600957"/>
            <a:ext cx="8640453" cy="5656086"/>
          </a:xfrm>
          <a:prstGeom prst="rect">
            <a:avLst/>
          </a:prstGeom>
        </p:spPr>
      </p:pic>
    </p:spTree>
    <p:extLst>
      <p:ext uri="{BB962C8B-B14F-4D97-AF65-F5344CB8AC3E}">
        <p14:creationId xmlns:p14="http://schemas.microsoft.com/office/powerpoint/2010/main" val="189688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9F1B5C-4FFB-4430-1D64-9220DF561A03}"/>
              </a:ext>
            </a:extLst>
          </p:cNvPr>
          <p:cNvPicPr>
            <a:picLocks noChangeAspect="1"/>
          </p:cNvPicPr>
          <p:nvPr/>
        </p:nvPicPr>
        <p:blipFill>
          <a:blip r:embed="rId2"/>
          <a:stretch>
            <a:fillRect/>
          </a:stretch>
        </p:blipFill>
        <p:spPr>
          <a:xfrm>
            <a:off x="2024109" y="575051"/>
            <a:ext cx="7935368" cy="5707897"/>
          </a:xfrm>
          <a:prstGeom prst="rect">
            <a:avLst/>
          </a:prstGeom>
        </p:spPr>
      </p:pic>
      <p:pic>
        <p:nvPicPr>
          <p:cNvPr id="4" name="Picture 3">
            <a:extLst>
              <a:ext uri="{FF2B5EF4-FFF2-40B4-BE49-F238E27FC236}">
                <a16:creationId xmlns:a16="http://schemas.microsoft.com/office/drawing/2014/main" id="{0BA805A9-699B-06BD-29E0-E0BE5B99CD4A}"/>
              </a:ext>
            </a:extLst>
          </p:cNvPr>
          <p:cNvPicPr>
            <a:picLocks noChangeAspect="1"/>
          </p:cNvPicPr>
          <p:nvPr/>
        </p:nvPicPr>
        <p:blipFill>
          <a:blip r:embed="rId3"/>
          <a:stretch>
            <a:fillRect/>
          </a:stretch>
        </p:blipFill>
        <p:spPr>
          <a:xfrm>
            <a:off x="8062340" y="0"/>
            <a:ext cx="833086" cy="598781"/>
          </a:xfrm>
          <a:prstGeom prst="rect">
            <a:avLst/>
          </a:prstGeom>
        </p:spPr>
      </p:pic>
      <p:pic>
        <p:nvPicPr>
          <p:cNvPr id="7" name="Picture 6">
            <a:extLst>
              <a:ext uri="{FF2B5EF4-FFF2-40B4-BE49-F238E27FC236}">
                <a16:creationId xmlns:a16="http://schemas.microsoft.com/office/drawing/2014/main" id="{2D515A04-F512-B2BF-EACD-73DFDE83660C}"/>
              </a:ext>
            </a:extLst>
          </p:cNvPr>
          <p:cNvPicPr>
            <a:picLocks noChangeAspect="1"/>
          </p:cNvPicPr>
          <p:nvPr/>
        </p:nvPicPr>
        <p:blipFill>
          <a:blip r:embed="rId4"/>
          <a:stretch>
            <a:fillRect/>
          </a:stretch>
        </p:blipFill>
        <p:spPr>
          <a:xfrm>
            <a:off x="9262389" y="0"/>
            <a:ext cx="697088" cy="598780"/>
          </a:xfrm>
          <a:prstGeom prst="rect">
            <a:avLst/>
          </a:prstGeom>
        </p:spPr>
      </p:pic>
    </p:spTree>
    <p:extLst>
      <p:ext uri="{BB962C8B-B14F-4D97-AF65-F5344CB8AC3E}">
        <p14:creationId xmlns:p14="http://schemas.microsoft.com/office/powerpoint/2010/main" val="267956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982BE2-D640-4FC2-FEFE-FE852E0DCE3A}"/>
              </a:ext>
            </a:extLst>
          </p:cNvPr>
          <p:cNvPicPr>
            <a:picLocks noChangeAspect="1"/>
          </p:cNvPicPr>
          <p:nvPr/>
        </p:nvPicPr>
        <p:blipFill>
          <a:blip r:embed="rId2"/>
          <a:stretch>
            <a:fillRect/>
          </a:stretch>
        </p:blipFill>
        <p:spPr>
          <a:xfrm>
            <a:off x="6343209" y="744645"/>
            <a:ext cx="4506673" cy="5368710"/>
          </a:xfrm>
          <a:prstGeom prst="rect">
            <a:avLst/>
          </a:prstGeom>
        </p:spPr>
      </p:pic>
      <p:sp>
        <p:nvSpPr>
          <p:cNvPr id="4" name="TextBox 3">
            <a:extLst>
              <a:ext uri="{FF2B5EF4-FFF2-40B4-BE49-F238E27FC236}">
                <a16:creationId xmlns:a16="http://schemas.microsoft.com/office/drawing/2014/main" id="{F73D272C-234A-60A0-CA11-DD54DBBB3119}"/>
              </a:ext>
            </a:extLst>
          </p:cNvPr>
          <p:cNvSpPr txBox="1"/>
          <p:nvPr/>
        </p:nvSpPr>
        <p:spPr>
          <a:xfrm>
            <a:off x="1068279" y="1206283"/>
            <a:ext cx="4409243" cy="1938992"/>
          </a:xfrm>
          <a:prstGeom prst="rect">
            <a:avLst/>
          </a:prstGeom>
          <a:noFill/>
        </p:spPr>
        <p:txBody>
          <a:bodyPr wrap="square">
            <a:spAutoFit/>
          </a:bodyPr>
          <a:lstStyle/>
          <a:p>
            <a:pPr algn="ctr"/>
            <a:r>
              <a:rPr lang="en-US" sz="4000" dirty="0"/>
              <a:t>Current Job Openings for Hot Careers in SD</a:t>
            </a:r>
          </a:p>
        </p:txBody>
      </p:sp>
      <p:sp>
        <p:nvSpPr>
          <p:cNvPr id="6" name="TextBox 5">
            <a:extLst>
              <a:ext uri="{FF2B5EF4-FFF2-40B4-BE49-F238E27FC236}">
                <a16:creationId xmlns:a16="http://schemas.microsoft.com/office/drawing/2014/main" id="{10B3BAE8-1E95-E35C-A232-E96B19D152EE}"/>
              </a:ext>
            </a:extLst>
          </p:cNvPr>
          <p:cNvSpPr txBox="1"/>
          <p:nvPr/>
        </p:nvSpPr>
        <p:spPr>
          <a:xfrm>
            <a:off x="852312" y="3429000"/>
            <a:ext cx="5058053" cy="646331"/>
          </a:xfrm>
          <a:prstGeom prst="rect">
            <a:avLst/>
          </a:prstGeom>
          <a:noFill/>
        </p:spPr>
        <p:txBody>
          <a:bodyPr wrap="square">
            <a:spAutoFit/>
          </a:bodyPr>
          <a:lstStyle/>
          <a:p>
            <a:pPr marL="0" indent="0" algn="ctr">
              <a:buNone/>
            </a:pPr>
            <a:r>
              <a:rPr lang="en-US" sz="1800" dirty="0">
                <a:solidFill>
                  <a:schemeClr val="tx1"/>
                </a:solidFill>
                <a:hlinkClick r:id="rId3"/>
              </a:rPr>
              <a:t>https://dlr.sd.gov/lmic/hot_careers_current_openings.aspx</a:t>
            </a:r>
            <a:endParaRPr lang="en-US" sz="1800" dirty="0">
              <a:solidFill>
                <a:schemeClr val="tx1"/>
              </a:solidFill>
            </a:endParaRPr>
          </a:p>
        </p:txBody>
      </p:sp>
    </p:spTree>
    <p:extLst>
      <p:ext uri="{BB962C8B-B14F-4D97-AF65-F5344CB8AC3E}">
        <p14:creationId xmlns:p14="http://schemas.microsoft.com/office/powerpoint/2010/main" val="62381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screenshot of a computer&#10;&#10;Description automatically generated">
            <a:extLst>
              <a:ext uri="{FF2B5EF4-FFF2-40B4-BE49-F238E27FC236}">
                <a16:creationId xmlns:a16="http://schemas.microsoft.com/office/drawing/2014/main" id="{7E9EC848-15D4-7C53-54A4-BC2DAE053B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5185" y="2431627"/>
            <a:ext cx="8833607" cy="3773247"/>
          </a:xfrm>
        </p:spPr>
      </p:pic>
      <p:sp>
        <p:nvSpPr>
          <p:cNvPr id="2" name="Title 1"/>
          <p:cNvSpPr>
            <a:spLocks noGrp="1"/>
          </p:cNvSpPr>
          <p:nvPr>
            <p:ph type="title"/>
          </p:nvPr>
        </p:nvSpPr>
        <p:spPr>
          <a:xfrm>
            <a:off x="1295404" y="571872"/>
            <a:ext cx="9601196" cy="1303867"/>
          </a:xfrm>
        </p:spPr>
        <p:txBody>
          <a:bodyPr>
            <a:normAutofit/>
          </a:bodyPr>
          <a:lstStyle/>
          <a:p>
            <a:r>
              <a:rPr lang="en-US" sz="6000" dirty="0"/>
              <a:t>Job Shadowing</a:t>
            </a:r>
            <a:br>
              <a:rPr lang="en-US" sz="1800" dirty="0"/>
            </a:br>
            <a:endParaRPr lang="en-US" sz="1800" dirty="0"/>
          </a:p>
        </p:txBody>
      </p:sp>
      <p:sp>
        <p:nvSpPr>
          <p:cNvPr id="3" name="Arrow: Right 2">
            <a:extLst>
              <a:ext uri="{FF2B5EF4-FFF2-40B4-BE49-F238E27FC236}">
                <a16:creationId xmlns:a16="http://schemas.microsoft.com/office/drawing/2014/main" id="{86E0B481-8CD5-4F7A-BB4B-4DF829DF19D3}"/>
              </a:ext>
            </a:extLst>
          </p:cNvPr>
          <p:cNvSpPr/>
          <p:nvPr/>
        </p:nvSpPr>
        <p:spPr>
          <a:xfrm rot="10069503">
            <a:off x="9104469" y="4213167"/>
            <a:ext cx="1447800"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3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2788</TotalTime>
  <Words>365</Words>
  <Application>Microsoft Office PowerPoint</Application>
  <PresentationFormat>Widescreen</PresentationFormat>
  <Paragraphs>67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Garamond</vt:lpstr>
      <vt:lpstr>Open Sans</vt:lpstr>
      <vt:lpstr>Organic</vt:lpstr>
      <vt:lpstr>College and Career Decision Making</vt:lpstr>
      <vt:lpstr>PowerPoint Presentation</vt:lpstr>
      <vt:lpstr>Objectives</vt:lpstr>
      <vt:lpstr>PowerPoint Presentation</vt:lpstr>
      <vt:lpstr>Hot Careers 2020-2030 South Dakota Dept. of Labor and Regulation</vt:lpstr>
      <vt:lpstr>PowerPoint Presentation</vt:lpstr>
      <vt:lpstr>PowerPoint Presentation</vt:lpstr>
      <vt:lpstr>PowerPoint Presentation</vt:lpstr>
      <vt:lpstr>Job Shadowing </vt:lpstr>
      <vt:lpstr>Earnings and Unemployment Rates by Educational Level</vt:lpstr>
      <vt:lpstr>SD College Admission Requirements</vt:lpstr>
      <vt:lpstr>College Course Placement</vt:lpstr>
      <vt:lpstr>Educational Opportunities in South Dakota</vt:lpstr>
      <vt:lpstr>PowerPoint Presentation</vt:lpstr>
      <vt:lpstr>PowerPoint Presentation</vt:lpstr>
      <vt:lpstr>PowerPoint Presentation</vt:lpstr>
      <vt:lpstr>PowerPoint Presentation</vt:lpstr>
      <vt:lpstr>SD Opportunity Scholarship</vt:lpstr>
      <vt:lpstr>PowerPoint Presentation</vt:lpstr>
      <vt:lpstr>    </vt:lpstr>
      <vt:lpstr>Registering for the ACT/SAT</vt:lpstr>
      <vt:lpstr>SDMyLife.com</vt:lpstr>
      <vt:lpstr>SDMyLife.com</vt:lpstr>
      <vt:lpstr>SDMyLife.com</vt:lpstr>
      <vt:lpstr>SdMyLife.com</vt:lpstr>
      <vt:lpstr>PowerPoint Presentation</vt:lpstr>
    </vt:vector>
  </TitlesOfParts>
  <Company>Sioux Falls School District 49-5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the Tide</dc:title>
  <dc:creator>Tanielle Chalaine Sylvester</dc:creator>
  <cp:lastModifiedBy>Dorman, Wendy J</cp:lastModifiedBy>
  <cp:revision>168</cp:revision>
  <cp:lastPrinted>2019-11-12T15:43:22Z</cp:lastPrinted>
  <dcterms:created xsi:type="dcterms:W3CDTF">2016-11-03T18:08:38Z</dcterms:created>
  <dcterms:modified xsi:type="dcterms:W3CDTF">2023-11-21T18:56:42Z</dcterms:modified>
</cp:coreProperties>
</file>